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4118" r:id="rId2"/>
    <p:sldMasterId id="2147484142" r:id="rId3"/>
  </p:sldMasterIdLst>
  <p:notesMasterIdLst>
    <p:notesMasterId r:id="rId18"/>
  </p:notesMasterIdLst>
  <p:handoutMasterIdLst>
    <p:handoutMasterId r:id="rId19"/>
  </p:handoutMasterIdLst>
  <p:sldIdLst>
    <p:sldId id="362" r:id="rId4"/>
    <p:sldId id="404" r:id="rId5"/>
    <p:sldId id="383" r:id="rId6"/>
    <p:sldId id="405" r:id="rId7"/>
    <p:sldId id="408" r:id="rId8"/>
    <p:sldId id="416" r:id="rId9"/>
    <p:sldId id="419" r:id="rId10"/>
    <p:sldId id="420" r:id="rId11"/>
    <p:sldId id="421" r:id="rId12"/>
    <p:sldId id="409" r:id="rId13"/>
    <p:sldId id="422" r:id="rId14"/>
    <p:sldId id="410" r:id="rId15"/>
    <p:sldId id="357" r:id="rId16"/>
    <p:sldId id="382" r:id="rId17"/>
  </p:sldIdLst>
  <p:sldSz cx="12192000" cy="6858000"/>
  <p:notesSz cx="7035800" cy="9321800"/>
  <p:defaultTextStyle>
    <a:defPPr>
      <a:defRPr lang="en-US"/>
    </a:defPPr>
    <a:lvl1pPr algn="l" rtl="0" eaLnBrk="0" fontAlgn="base" hangingPunct="0">
      <a:spcBef>
        <a:spcPct val="0"/>
      </a:spcBef>
      <a:spcAft>
        <a:spcPct val="0"/>
      </a:spcAft>
      <a:defRPr sz="2800" kern="1200">
        <a:solidFill>
          <a:schemeClr val="tx1"/>
        </a:solidFill>
        <a:latin typeface="Times" panose="02020603050405020304" pitchFamily="18" charset="0"/>
        <a:ea typeface="ＭＳ Ｐゴシック" panose="020B0600070205080204" pitchFamily="34" charset="-128"/>
        <a:cs typeface="+mn-cs"/>
      </a:defRPr>
    </a:lvl1pPr>
    <a:lvl2pPr marL="457200" algn="l" rtl="0" eaLnBrk="0" fontAlgn="base" hangingPunct="0">
      <a:spcBef>
        <a:spcPct val="0"/>
      </a:spcBef>
      <a:spcAft>
        <a:spcPct val="0"/>
      </a:spcAft>
      <a:defRPr sz="2800" kern="1200">
        <a:solidFill>
          <a:schemeClr val="tx1"/>
        </a:solidFill>
        <a:latin typeface="Times"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800" kern="1200">
        <a:solidFill>
          <a:schemeClr val="tx1"/>
        </a:solidFill>
        <a:latin typeface="Times"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800" kern="1200">
        <a:solidFill>
          <a:schemeClr val="tx1"/>
        </a:solidFill>
        <a:latin typeface="Times"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800" kern="1200">
        <a:solidFill>
          <a:schemeClr val="tx1"/>
        </a:solidFill>
        <a:latin typeface="Times" panose="02020603050405020304" pitchFamily="18" charset="0"/>
        <a:ea typeface="ＭＳ Ｐゴシック" panose="020B0600070205080204" pitchFamily="34" charset="-128"/>
        <a:cs typeface="+mn-cs"/>
      </a:defRPr>
    </a:lvl5pPr>
    <a:lvl6pPr marL="2286000" algn="l" defTabSz="914400" rtl="0" eaLnBrk="1" latinLnBrk="0" hangingPunct="1">
      <a:defRPr sz="2800" kern="1200">
        <a:solidFill>
          <a:schemeClr val="tx1"/>
        </a:solidFill>
        <a:latin typeface="Times" panose="02020603050405020304" pitchFamily="18" charset="0"/>
        <a:ea typeface="ＭＳ Ｐゴシック" panose="020B0600070205080204" pitchFamily="34" charset="-128"/>
        <a:cs typeface="+mn-cs"/>
      </a:defRPr>
    </a:lvl6pPr>
    <a:lvl7pPr marL="2743200" algn="l" defTabSz="914400" rtl="0" eaLnBrk="1" latinLnBrk="0" hangingPunct="1">
      <a:defRPr sz="2800" kern="1200">
        <a:solidFill>
          <a:schemeClr val="tx1"/>
        </a:solidFill>
        <a:latin typeface="Times" panose="02020603050405020304" pitchFamily="18" charset="0"/>
        <a:ea typeface="ＭＳ Ｐゴシック" panose="020B0600070205080204" pitchFamily="34" charset="-128"/>
        <a:cs typeface="+mn-cs"/>
      </a:defRPr>
    </a:lvl7pPr>
    <a:lvl8pPr marL="3200400" algn="l" defTabSz="914400" rtl="0" eaLnBrk="1" latinLnBrk="0" hangingPunct="1">
      <a:defRPr sz="2800" kern="1200">
        <a:solidFill>
          <a:schemeClr val="tx1"/>
        </a:solidFill>
        <a:latin typeface="Times" panose="02020603050405020304" pitchFamily="18" charset="0"/>
        <a:ea typeface="ＭＳ Ｐゴシック" panose="020B0600070205080204" pitchFamily="34" charset="-128"/>
        <a:cs typeface="+mn-cs"/>
      </a:defRPr>
    </a:lvl8pPr>
    <a:lvl9pPr marL="3657600" algn="l" defTabSz="914400" rtl="0" eaLnBrk="1" latinLnBrk="0" hangingPunct="1">
      <a:defRPr sz="2800" kern="1200">
        <a:solidFill>
          <a:schemeClr val="tx1"/>
        </a:solidFill>
        <a:latin typeface="Times" panose="02020603050405020304" pitchFamily="18"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CCCCCC"/>
    <a:srgbClr val="666666"/>
    <a:srgbClr val="1E4ABD"/>
    <a:srgbClr val="003366"/>
    <a:srgbClr val="E10040"/>
    <a:srgbClr val="002A6C"/>
    <a:srgbClr val="C211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0"/>
  </p:normalViewPr>
  <p:slideViewPr>
    <p:cSldViewPr>
      <p:cViewPr varScale="1">
        <p:scale>
          <a:sx n="68" d="100"/>
          <a:sy n="68" d="100"/>
        </p:scale>
        <p:origin x="792" y="7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63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Times" charset="0"/>
                <a:ea typeface="+mn-ea"/>
              </a:defRPr>
            </a:lvl1pPr>
          </a:lstStyle>
          <a:p>
            <a:pPr>
              <a:defRPr/>
            </a:pPr>
            <a:endParaRPr lang="en-US"/>
          </a:p>
        </p:txBody>
      </p:sp>
      <p:sp>
        <p:nvSpPr>
          <p:cNvPr id="124931" name="Rectangle 3"/>
          <p:cNvSpPr>
            <a:spLocks noGrp="1" noChangeArrowheads="1"/>
          </p:cNvSpPr>
          <p:nvPr>
            <p:ph type="dt" sz="quarter" idx="1"/>
          </p:nvPr>
        </p:nvSpPr>
        <p:spPr bwMode="auto">
          <a:xfrm>
            <a:off x="396240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Times" charset="0"/>
                <a:ea typeface="+mn-ea"/>
              </a:defRPr>
            </a:lvl1pPr>
          </a:lstStyle>
          <a:p>
            <a:pPr>
              <a:defRPr/>
            </a:pPr>
            <a:endParaRPr lang="en-US"/>
          </a:p>
        </p:txBody>
      </p:sp>
      <p:sp>
        <p:nvSpPr>
          <p:cNvPr id="124932" name="Rectangle 4"/>
          <p:cNvSpPr>
            <a:spLocks noGrp="1" noChangeArrowheads="1"/>
          </p:cNvSpPr>
          <p:nvPr>
            <p:ph type="ftr" sz="quarter" idx="2"/>
          </p:nvPr>
        </p:nvSpPr>
        <p:spPr bwMode="auto">
          <a:xfrm>
            <a:off x="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Times" charset="0"/>
                <a:ea typeface="+mn-ea"/>
              </a:defRPr>
            </a:lvl1pPr>
          </a:lstStyle>
          <a:p>
            <a:pPr>
              <a:defRPr/>
            </a:pPr>
            <a:endParaRPr lang="en-US"/>
          </a:p>
        </p:txBody>
      </p:sp>
      <p:sp>
        <p:nvSpPr>
          <p:cNvPr id="124933" name="Rectangle 5"/>
          <p:cNvSpPr>
            <a:spLocks noGrp="1" noChangeArrowheads="1"/>
          </p:cNvSpPr>
          <p:nvPr>
            <p:ph type="sldNum" sz="quarter" idx="3"/>
          </p:nvPr>
        </p:nvSpPr>
        <p:spPr bwMode="auto">
          <a:xfrm>
            <a:off x="396240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57B90459-3B57-4999-AB97-B30E7E31A3DD}" type="slidenum">
              <a:rPr lang="en-US"/>
              <a:pPr>
                <a:defRPr/>
              </a:pPr>
              <a:t>‹#›</a:t>
            </a:fld>
            <a:endParaRPr lang="en-US"/>
          </a:p>
        </p:txBody>
      </p:sp>
    </p:spTree>
    <p:extLst>
      <p:ext uri="{BB962C8B-B14F-4D97-AF65-F5344CB8AC3E}">
        <p14:creationId xmlns:p14="http://schemas.microsoft.com/office/powerpoint/2010/main" val="1070096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Times" charset="0"/>
                <a:ea typeface="+mn-ea"/>
              </a:defRPr>
            </a:lvl1pPr>
          </a:lstStyle>
          <a:p>
            <a:pPr>
              <a:defRPr/>
            </a:pPr>
            <a:endParaRPr lang="en-US"/>
          </a:p>
        </p:txBody>
      </p:sp>
      <p:sp>
        <p:nvSpPr>
          <p:cNvPr id="129027" name="Rectangle 3"/>
          <p:cNvSpPr>
            <a:spLocks noGrp="1" noChangeArrowheads="1"/>
          </p:cNvSpPr>
          <p:nvPr>
            <p:ph type="dt" idx="1"/>
          </p:nvPr>
        </p:nvSpPr>
        <p:spPr bwMode="auto">
          <a:xfrm>
            <a:off x="3962400" y="0"/>
            <a:ext cx="3048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Times" charset="0"/>
                <a:ea typeface="+mn-ea"/>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390525" y="685800"/>
            <a:ext cx="6229350" cy="3505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9" name="Rectangle 5"/>
          <p:cNvSpPr>
            <a:spLocks noGrp="1" noChangeArrowheads="1"/>
          </p:cNvSpPr>
          <p:nvPr>
            <p:ph type="body" sz="quarter" idx="3"/>
          </p:nvPr>
        </p:nvSpPr>
        <p:spPr bwMode="auto">
          <a:xfrm>
            <a:off x="914400" y="4419600"/>
            <a:ext cx="5181600" cy="41910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9030" name="Rectangle 6"/>
          <p:cNvSpPr>
            <a:spLocks noGrp="1" noChangeArrowheads="1"/>
          </p:cNvSpPr>
          <p:nvPr>
            <p:ph type="ftr" sz="quarter" idx="4"/>
          </p:nvPr>
        </p:nvSpPr>
        <p:spPr bwMode="auto">
          <a:xfrm>
            <a:off x="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Times" charset="0"/>
                <a:ea typeface="+mn-ea"/>
              </a:defRPr>
            </a:lvl1pPr>
          </a:lstStyle>
          <a:p>
            <a:pPr>
              <a:defRPr/>
            </a:pPr>
            <a:endParaRPr lang="en-US"/>
          </a:p>
        </p:txBody>
      </p:sp>
      <p:sp>
        <p:nvSpPr>
          <p:cNvPr id="129031" name="Rectangle 7"/>
          <p:cNvSpPr>
            <a:spLocks noGrp="1" noChangeArrowheads="1"/>
          </p:cNvSpPr>
          <p:nvPr>
            <p:ph type="sldNum" sz="quarter" idx="5"/>
          </p:nvPr>
        </p:nvSpPr>
        <p:spPr bwMode="auto">
          <a:xfrm>
            <a:off x="3962400" y="8839200"/>
            <a:ext cx="3048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9A3C0962-BE78-4A01-B43B-81F36ABFD252}" type="slidenum">
              <a:rPr lang="en-US"/>
              <a:pPr>
                <a:defRPr/>
              </a:pPr>
              <a:t>‹#›</a:t>
            </a:fld>
            <a:endParaRPr lang="en-US"/>
          </a:p>
        </p:txBody>
      </p:sp>
    </p:spTree>
    <p:extLst>
      <p:ext uri="{BB962C8B-B14F-4D97-AF65-F5344CB8AC3E}">
        <p14:creationId xmlns:p14="http://schemas.microsoft.com/office/powerpoint/2010/main" val="10618915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203200" y="1752600"/>
            <a:ext cx="11988800" cy="5105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a:solidFill>
                  <a:schemeClr val="tx1"/>
                </a:solidFill>
                <a:latin typeface="Times" panose="02020603050405020304" pitchFamily="18" charset="0"/>
                <a:ea typeface="ＭＳ Ｐゴシック" panose="020B0600070205080204" pitchFamily="34" charset="-128"/>
              </a:defRPr>
            </a:lvl1pPr>
            <a:lvl2pPr marL="742950" indent="-285750">
              <a:defRPr sz="2800">
                <a:solidFill>
                  <a:schemeClr val="tx1"/>
                </a:solidFill>
                <a:latin typeface="Times" panose="02020603050405020304" pitchFamily="18" charset="0"/>
                <a:ea typeface="ＭＳ Ｐゴシック" panose="020B0600070205080204" pitchFamily="34" charset="-128"/>
              </a:defRPr>
            </a:lvl2pPr>
            <a:lvl3pPr marL="1143000" indent="-228600">
              <a:defRPr sz="2800">
                <a:solidFill>
                  <a:schemeClr val="tx1"/>
                </a:solidFill>
                <a:latin typeface="Times" panose="02020603050405020304" pitchFamily="18" charset="0"/>
                <a:ea typeface="ＭＳ Ｐゴシック" panose="020B0600070205080204" pitchFamily="34" charset="-128"/>
              </a:defRPr>
            </a:lvl3pPr>
            <a:lvl4pPr marL="1600200" indent="-228600">
              <a:defRPr sz="2800">
                <a:solidFill>
                  <a:schemeClr val="tx1"/>
                </a:solidFill>
                <a:latin typeface="Times" panose="02020603050405020304" pitchFamily="18" charset="0"/>
                <a:ea typeface="ＭＳ Ｐゴシック" panose="020B0600070205080204" pitchFamily="34" charset="-128"/>
              </a:defRPr>
            </a:lvl4pPr>
            <a:lvl5pPr marL="2057400" indent="-228600">
              <a:defRPr sz="28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9pPr>
          </a:lstStyle>
          <a:p>
            <a:pPr>
              <a:defRPr/>
            </a:pPr>
            <a:endParaRPr lang="en-US" sz="2800"/>
          </a:p>
        </p:txBody>
      </p:sp>
      <p:sp>
        <p:nvSpPr>
          <p:cNvPr id="5" name="Rectangle 8"/>
          <p:cNvSpPr>
            <a:spLocks noChangeArrowheads="1"/>
          </p:cNvSpPr>
          <p:nvPr userDrawn="1"/>
        </p:nvSpPr>
        <p:spPr bwMode="auto">
          <a:xfrm>
            <a:off x="0" y="1752600"/>
            <a:ext cx="12192000" cy="152400"/>
          </a:xfrm>
          <a:prstGeom prst="rect">
            <a:avLst/>
          </a:prstGeom>
          <a:solidFill>
            <a:srgbClr val="C211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a:solidFill>
                  <a:schemeClr val="tx1"/>
                </a:solidFill>
                <a:latin typeface="Times" panose="02020603050405020304" pitchFamily="18" charset="0"/>
                <a:ea typeface="ＭＳ Ｐゴシック" panose="020B0600070205080204" pitchFamily="34" charset="-128"/>
              </a:defRPr>
            </a:lvl1pPr>
            <a:lvl2pPr marL="742950" indent="-285750">
              <a:defRPr sz="2800">
                <a:solidFill>
                  <a:schemeClr val="tx1"/>
                </a:solidFill>
                <a:latin typeface="Times" panose="02020603050405020304" pitchFamily="18" charset="0"/>
                <a:ea typeface="ＭＳ Ｐゴシック" panose="020B0600070205080204" pitchFamily="34" charset="-128"/>
              </a:defRPr>
            </a:lvl2pPr>
            <a:lvl3pPr marL="1143000" indent="-228600">
              <a:defRPr sz="2800">
                <a:solidFill>
                  <a:schemeClr val="tx1"/>
                </a:solidFill>
                <a:latin typeface="Times" panose="02020603050405020304" pitchFamily="18" charset="0"/>
                <a:ea typeface="ＭＳ Ｐゴシック" panose="020B0600070205080204" pitchFamily="34" charset="-128"/>
              </a:defRPr>
            </a:lvl3pPr>
            <a:lvl4pPr marL="1600200" indent="-228600">
              <a:defRPr sz="2800">
                <a:solidFill>
                  <a:schemeClr val="tx1"/>
                </a:solidFill>
                <a:latin typeface="Times" panose="02020603050405020304" pitchFamily="18" charset="0"/>
                <a:ea typeface="ＭＳ Ｐゴシック" panose="020B0600070205080204" pitchFamily="34" charset="-128"/>
              </a:defRPr>
            </a:lvl4pPr>
            <a:lvl5pPr marL="2057400" indent="-228600">
              <a:defRPr sz="28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9pPr>
          </a:lstStyle>
          <a:p>
            <a:pPr>
              <a:defRPr/>
            </a:pPr>
            <a:endParaRPr lang="en-US" sz="2800"/>
          </a:p>
        </p:txBody>
      </p:sp>
      <p:sp>
        <p:nvSpPr>
          <p:cNvPr id="6" name="Rectangle 9"/>
          <p:cNvSpPr>
            <a:spLocks noChangeArrowheads="1"/>
          </p:cNvSpPr>
          <p:nvPr userDrawn="1"/>
        </p:nvSpPr>
        <p:spPr bwMode="auto">
          <a:xfrm>
            <a:off x="0" y="1905000"/>
            <a:ext cx="203200" cy="4953000"/>
          </a:xfrm>
          <a:prstGeom prst="rect">
            <a:avLst/>
          </a:prstGeom>
          <a:solidFill>
            <a:srgbClr val="002A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a:solidFill>
                  <a:schemeClr val="tx1"/>
                </a:solidFill>
                <a:latin typeface="Times" panose="02020603050405020304" pitchFamily="18" charset="0"/>
                <a:ea typeface="ＭＳ Ｐゴシック" panose="020B0600070205080204" pitchFamily="34" charset="-128"/>
              </a:defRPr>
            </a:lvl1pPr>
            <a:lvl2pPr marL="742950" indent="-285750">
              <a:defRPr sz="2800">
                <a:solidFill>
                  <a:schemeClr val="tx1"/>
                </a:solidFill>
                <a:latin typeface="Times" panose="02020603050405020304" pitchFamily="18" charset="0"/>
                <a:ea typeface="ＭＳ Ｐゴシック" panose="020B0600070205080204" pitchFamily="34" charset="-128"/>
              </a:defRPr>
            </a:lvl2pPr>
            <a:lvl3pPr marL="1143000" indent="-228600">
              <a:defRPr sz="2800">
                <a:solidFill>
                  <a:schemeClr val="tx1"/>
                </a:solidFill>
                <a:latin typeface="Times" panose="02020603050405020304" pitchFamily="18" charset="0"/>
                <a:ea typeface="ＭＳ Ｐゴシック" panose="020B0600070205080204" pitchFamily="34" charset="-128"/>
              </a:defRPr>
            </a:lvl3pPr>
            <a:lvl4pPr marL="1600200" indent="-228600">
              <a:defRPr sz="2800">
                <a:solidFill>
                  <a:schemeClr val="tx1"/>
                </a:solidFill>
                <a:latin typeface="Times" panose="02020603050405020304" pitchFamily="18" charset="0"/>
                <a:ea typeface="ＭＳ Ｐゴシック" panose="020B0600070205080204" pitchFamily="34" charset="-128"/>
              </a:defRPr>
            </a:lvl4pPr>
            <a:lvl5pPr marL="2057400" indent="-228600">
              <a:defRPr sz="28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9pPr>
          </a:lstStyle>
          <a:p>
            <a:pPr>
              <a:defRPr/>
            </a:pPr>
            <a:endParaRPr lang="en-US" sz="2800"/>
          </a:p>
        </p:txBody>
      </p:sp>
      <p:pic>
        <p:nvPicPr>
          <p:cNvPr id="7" name="Picture 14"/>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20135" y="381000"/>
            <a:ext cx="2937933"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213602" y="381003"/>
            <a:ext cx="43815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a:xfrm>
            <a:off x="914400" y="3429000"/>
            <a:ext cx="10363200" cy="1143000"/>
          </a:xfrm>
        </p:spPr>
        <p:txBody>
          <a:bodyPr/>
          <a:lstStyle>
            <a:lvl1pPr algn="ctr">
              <a:defRPr sz="4000"/>
            </a:lvl1pPr>
          </a:lstStyle>
          <a:p>
            <a:pPr lvl="0"/>
            <a:r>
              <a:rPr lang="en-US" noProof="0"/>
              <a:t>Click to edit Master title style</a:t>
            </a:r>
          </a:p>
        </p:txBody>
      </p:sp>
      <p:sp>
        <p:nvSpPr>
          <p:cNvPr id="5123" name="Rectangle 3"/>
          <p:cNvSpPr>
            <a:spLocks noGrp="1" noChangeArrowheads="1"/>
          </p:cNvSpPr>
          <p:nvPr>
            <p:ph type="subTitle" idx="1"/>
          </p:nvPr>
        </p:nvSpPr>
        <p:spPr>
          <a:xfrm>
            <a:off x="1828800" y="4114800"/>
            <a:ext cx="8534400" cy="1752600"/>
          </a:xfrm>
        </p:spPr>
        <p:txBody>
          <a:bodyPr/>
          <a:lstStyle>
            <a:lvl1pPr marL="0" indent="0" algn="ctr">
              <a:buFontTx/>
              <a:buNone/>
              <a:defRPr/>
            </a:lvl1pPr>
          </a:lstStyle>
          <a:p>
            <a:pPr lvl="0"/>
            <a:r>
              <a:rPr lang="en-US" noProof="0"/>
              <a:t>Click to edit Master subtitle style</a:t>
            </a:r>
          </a:p>
        </p:txBody>
      </p:sp>
      <p:sp>
        <p:nvSpPr>
          <p:cNvPr id="9" name="Rectangle 4"/>
          <p:cNvSpPr>
            <a:spLocks noGrp="1" noChangeArrowheads="1"/>
          </p:cNvSpPr>
          <p:nvPr>
            <p:ph type="dt" sz="half" idx="10"/>
          </p:nvPr>
        </p:nvSpPr>
        <p:spPr/>
        <p:txBody>
          <a:bodyPr/>
          <a:lstStyle>
            <a:lvl1pPr>
              <a:defRPr/>
            </a:lvl1pPr>
          </a:lstStyle>
          <a:p>
            <a:pPr>
              <a:defRPr/>
            </a:pPr>
            <a:endParaRPr lang="en-US"/>
          </a:p>
        </p:txBody>
      </p:sp>
      <p:sp>
        <p:nvSpPr>
          <p:cNvPr id="10" name="Rectangle 5"/>
          <p:cNvSpPr>
            <a:spLocks noGrp="1" noChangeArrowheads="1"/>
          </p:cNvSpPr>
          <p:nvPr>
            <p:ph type="ftr" sz="quarter" idx="11"/>
          </p:nvPr>
        </p:nvSpPr>
        <p:spPr/>
        <p:txBody>
          <a:bodyPr/>
          <a:lstStyle>
            <a:lvl1pPr>
              <a:defRPr/>
            </a:lvl1pPr>
          </a:lstStyle>
          <a:p>
            <a:pPr>
              <a:defRPr/>
            </a:pPr>
            <a:endParaRPr lang="en-US"/>
          </a:p>
        </p:txBody>
      </p:sp>
      <p:sp>
        <p:nvSpPr>
          <p:cNvPr id="11" name="Rectangle 6"/>
          <p:cNvSpPr>
            <a:spLocks noGrp="1" noChangeArrowheads="1"/>
          </p:cNvSpPr>
          <p:nvPr>
            <p:ph type="sldNum" sz="quarter" idx="12"/>
          </p:nvPr>
        </p:nvSpPr>
        <p:spPr/>
        <p:txBody>
          <a:bodyPr/>
          <a:lstStyle>
            <a:lvl1pPr>
              <a:defRPr/>
            </a:lvl1pPr>
          </a:lstStyle>
          <a:p>
            <a:pPr>
              <a:defRPr/>
            </a:pPr>
            <a:fld id="{79E8131C-C044-4B60-9A08-354ECE25467F}" type="slidenum">
              <a:rPr lang="en-US"/>
              <a:pPr>
                <a:defRPr/>
              </a:pPr>
              <a:t>‹#›</a:t>
            </a:fld>
            <a:r>
              <a:rPr lang="en-US"/>
              <a:t>a</a:t>
            </a:r>
          </a:p>
        </p:txBody>
      </p:sp>
    </p:spTree>
    <p:extLst>
      <p:ext uri="{BB962C8B-B14F-4D97-AF65-F5344CB8AC3E}">
        <p14:creationId xmlns:p14="http://schemas.microsoft.com/office/powerpoint/2010/main" val="1137574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3293225-A241-45ED-9A81-8ED094BC30BC}" type="slidenum">
              <a:rPr lang="en-US"/>
              <a:pPr>
                <a:defRPr/>
              </a:pPr>
              <a:t>‹#›</a:t>
            </a:fld>
            <a:endParaRPr lang="en-US"/>
          </a:p>
        </p:txBody>
      </p:sp>
    </p:spTree>
    <p:extLst>
      <p:ext uri="{BB962C8B-B14F-4D97-AF65-F5344CB8AC3E}">
        <p14:creationId xmlns:p14="http://schemas.microsoft.com/office/powerpoint/2010/main" val="3322644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1447800"/>
            <a:ext cx="2590800" cy="4648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1447800"/>
            <a:ext cx="7569200" cy="4648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5D23A77-8298-4F40-A1AF-A4FD633B24C0}" type="slidenum">
              <a:rPr lang="en-US"/>
              <a:pPr>
                <a:defRPr/>
              </a:pPr>
              <a:t>‹#›</a:t>
            </a:fld>
            <a:endParaRPr lang="en-US"/>
          </a:p>
        </p:txBody>
      </p:sp>
    </p:spTree>
    <p:extLst>
      <p:ext uri="{BB962C8B-B14F-4D97-AF65-F5344CB8AC3E}">
        <p14:creationId xmlns:p14="http://schemas.microsoft.com/office/powerpoint/2010/main" val="22987315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203200" y="1752600"/>
            <a:ext cx="11988800" cy="5105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pitchFamily="18" charset="0"/>
                <a:ea typeface="ＭＳ Ｐゴシック" pitchFamily="34" charset="-128"/>
              </a:defRPr>
            </a:lvl1pPr>
            <a:lvl2pPr marL="742950" indent="-285750" eaLnBrk="0" hangingPunct="0">
              <a:defRPr sz="2800">
                <a:solidFill>
                  <a:schemeClr val="tx1"/>
                </a:solidFill>
                <a:latin typeface="Times" pitchFamily="18" charset="0"/>
                <a:ea typeface="ＭＳ Ｐゴシック" pitchFamily="34" charset="-128"/>
              </a:defRPr>
            </a:lvl2pPr>
            <a:lvl3pPr marL="1143000" indent="-228600" eaLnBrk="0" hangingPunct="0">
              <a:defRPr sz="2800">
                <a:solidFill>
                  <a:schemeClr val="tx1"/>
                </a:solidFill>
                <a:latin typeface="Times" pitchFamily="18" charset="0"/>
                <a:ea typeface="ＭＳ Ｐゴシック" pitchFamily="34" charset="-128"/>
              </a:defRPr>
            </a:lvl3pPr>
            <a:lvl4pPr marL="1600200" indent="-228600" eaLnBrk="0" hangingPunct="0">
              <a:defRPr sz="2800">
                <a:solidFill>
                  <a:schemeClr val="tx1"/>
                </a:solidFill>
                <a:latin typeface="Times" pitchFamily="18" charset="0"/>
                <a:ea typeface="ＭＳ Ｐゴシック" pitchFamily="34" charset="-128"/>
              </a:defRPr>
            </a:lvl4pPr>
            <a:lvl5pPr marL="2057400" indent="-228600" eaLnBrk="0" hangingPunct="0">
              <a:defRPr sz="2800">
                <a:solidFill>
                  <a:schemeClr val="tx1"/>
                </a:solidFill>
                <a:latin typeface="Times" pitchFamily="18"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9pPr>
          </a:lstStyle>
          <a:p>
            <a:pPr>
              <a:defRPr/>
            </a:pPr>
            <a:endParaRPr lang="sw-KE" altLang="sw-KE" sz="2800">
              <a:solidFill>
                <a:srgbClr val="000000"/>
              </a:solidFill>
              <a:latin typeface="Times" panose="02020603060405020304" pitchFamily="18" charset="0"/>
              <a:cs typeface="Arial" charset="0"/>
            </a:endParaRPr>
          </a:p>
        </p:txBody>
      </p:sp>
      <p:sp>
        <p:nvSpPr>
          <p:cNvPr id="5" name="Rectangle 8"/>
          <p:cNvSpPr>
            <a:spLocks noChangeArrowheads="1"/>
          </p:cNvSpPr>
          <p:nvPr userDrawn="1"/>
        </p:nvSpPr>
        <p:spPr bwMode="auto">
          <a:xfrm>
            <a:off x="0" y="1752600"/>
            <a:ext cx="12192000" cy="152400"/>
          </a:xfrm>
          <a:prstGeom prst="rect">
            <a:avLst/>
          </a:prstGeom>
          <a:solidFill>
            <a:srgbClr val="C211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pitchFamily="18" charset="0"/>
                <a:ea typeface="ＭＳ Ｐゴシック" pitchFamily="34" charset="-128"/>
              </a:defRPr>
            </a:lvl1pPr>
            <a:lvl2pPr marL="742950" indent="-285750" eaLnBrk="0" hangingPunct="0">
              <a:defRPr sz="2800">
                <a:solidFill>
                  <a:schemeClr val="tx1"/>
                </a:solidFill>
                <a:latin typeface="Times" pitchFamily="18" charset="0"/>
                <a:ea typeface="ＭＳ Ｐゴシック" pitchFamily="34" charset="-128"/>
              </a:defRPr>
            </a:lvl2pPr>
            <a:lvl3pPr marL="1143000" indent="-228600" eaLnBrk="0" hangingPunct="0">
              <a:defRPr sz="2800">
                <a:solidFill>
                  <a:schemeClr val="tx1"/>
                </a:solidFill>
                <a:latin typeface="Times" pitchFamily="18" charset="0"/>
                <a:ea typeface="ＭＳ Ｐゴシック" pitchFamily="34" charset="-128"/>
              </a:defRPr>
            </a:lvl3pPr>
            <a:lvl4pPr marL="1600200" indent="-228600" eaLnBrk="0" hangingPunct="0">
              <a:defRPr sz="2800">
                <a:solidFill>
                  <a:schemeClr val="tx1"/>
                </a:solidFill>
                <a:latin typeface="Times" pitchFamily="18" charset="0"/>
                <a:ea typeface="ＭＳ Ｐゴシック" pitchFamily="34" charset="-128"/>
              </a:defRPr>
            </a:lvl4pPr>
            <a:lvl5pPr marL="2057400" indent="-228600" eaLnBrk="0" hangingPunct="0">
              <a:defRPr sz="2800">
                <a:solidFill>
                  <a:schemeClr val="tx1"/>
                </a:solidFill>
                <a:latin typeface="Times" pitchFamily="18"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9pPr>
          </a:lstStyle>
          <a:p>
            <a:pPr>
              <a:defRPr/>
            </a:pPr>
            <a:endParaRPr lang="sw-KE" altLang="sw-KE" sz="2800">
              <a:solidFill>
                <a:srgbClr val="000000"/>
              </a:solidFill>
              <a:latin typeface="Times" panose="02020603060405020304" pitchFamily="18" charset="0"/>
              <a:cs typeface="Arial" charset="0"/>
            </a:endParaRPr>
          </a:p>
        </p:txBody>
      </p:sp>
      <p:sp>
        <p:nvSpPr>
          <p:cNvPr id="6" name="Rectangle 9"/>
          <p:cNvSpPr>
            <a:spLocks noChangeArrowheads="1"/>
          </p:cNvSpPr>
          <p:nvPr userDrawn="1"/>
        </p:nvSpPr>
        <p:spPr bwMode="auto">
          <a:xfrm>
            <a:off x="0" y="1905000"/>
            <a:ext cx="203200" cy="4953000"/>
          </a:xfrm>
          <a:prstGeom prst="rect">
            <a:avLst/>
          </a:prstGeom>
          <a:solidFill>
            <a:srgbClr val="002A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pitchFamily="18" charset="0"/>
                <a:ea typeface="ＭＳ Ｐゴシック" pitchFamily="34" charset="-128"/>
              </a:defRPr>
            </a:lvl1pPr>
            <a:lvl2pPr marL="742950" indent="-285750" eaLnBrk="0" hangingPunct="0">
              <a:defRPr sz="2800">
                <a:solidFill>
                  <a:schemeClr val="tx1"/>
                </a:solidFill>
                <a:latin typeface="Times" pitchFamily="18" charset="0"/>
                <a:ea typeface="ＭＳ Ｐゴシック" pitchFamily="34" charset="-128"/>
              </a:defRPr>
            </a:lvl2pPr>
            <a:lvl3pPr marL="1143000" indent="-228600" eaLnBrk="0" hangingPunct="0">
              <a:defRPr sz="2800">
                <a:solidFill>
                  <a:schemeClr val="tx1"/>
                </a:solidFill>
                <a:latin typeface="Times" pitchFamily="18" charset="0"/>
                <a:ea typeface="ＭＳ Ｐゴシック" pitchFamily="34" charset="-128"/>
              </a:defRPr>
            </a:lvl3pPr>
            <a:lvl4pPr marL="1600200" indent="-228600" eaLnBrk="0" hangingPunct="0">
              <a:defRPr sz="2800">
                <a:solidFill>
                  <a:schemeClr val="tx1"/>
                </a:solidFill>
                <a:latin typeface="Times" pitchFamily="18" charset="0"/>
                <a:ea typeface="ＭＳ Ｐゴシック" pitchFamily="34" charset="-128"/>
              </a:defRPr>
            </a:lvl4pPr>
            <a:lvl5pPr marL="2057400" indent="-228600" eaLnBrk="0" hangingPunct="0">
              <a:defRPr sz="2800">
                <a:solidFill>
                  <a:schemeClr val="tx1"/>
                </a:solidFill>
                <a:latin typeface="Times" pitchFamily="18"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9pPr>
          </a:lstStyle>
          <a:p>
            <a:pPr>
              <a:defRPr/>
            </a:pPr>
            <a:endParaRPr lang="sw-KE" altLang="sw-KE" sz="2800">
              <a:solidFill>
                <a:srgbClr val="000000"/>
              </a:solidFill>
              <a:latin typeface="Times" panose="02020603060405020304" pitchFamily="18" charset="0"/>
              <a:cs typeface="Arial" charset="0"/>
            </a:endParaRPr>
          </a:p>
        </p:txBody>
      </p:sp>
      <p:pic>
        <p:nvPicPr>
          <p:cNvPr id="7" name="Picture 14"/>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20134" y="381000"/>
            <a:ext cx="2937933"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213601" y="381001"/>
            <a:ext cx="43815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a:xfrm>
            <a:off x="914400" y="3429000"/>
            <a:ext cx="10363200" cy="1143000"/>
          </a:xfrm>
        </p:spPr>
        <p:txBody>
          <a:bodyPr/>
          <a:lstStyle>
            <a:lvl1pPr algn="ctr">
              <a:defRPr sz="4000"/>
            </a:lvl1pPr>
          </a:lstStyle>
          <a:p>
            <a:pPr lvl="0"/>
            <a:r>
              <a:rPr lang="en-US" noProof="0"/>
              <a:t>Click to edit Master title style</a:t>
            </a:r>
          </a:p>
        </p:txBody>
      </p:sp>
      <p:sp>
        <p:nvSpPr>
          <p:cNvPr id="5123" name="Rectangle 3"/>
          <p:cNvSpPr>
            <a:spLocks noGrp="1" noChangeArrowheads="1"/>
          </p:cNvSpPr>
          <p:nvPr>
            <p:ph type="subTitle" idx="1"/>
          </p:nvPr>
        </p:nvSpPr>
        <p:spPr>
          <a:xfrm>
            <a:off x="1828800" y="4114800"/>
            <a:ext cx="8534400" cy="1752600"/>
          </a:xfrm>
        </p:spPr>
        <p:txBody>
          <a:bodyPr/>
          <a:lstStyle>
            <a:lvl1pPr marL="0" indent="0" algn="ctr">
              <a:buFontTx/>
              <a:buNone/>
              <a:defRPr/>
            </a:lvl1pPr>
          </a:lstStyle>
          <a:p>
            <a:pPr lvl="0"/>
            <a:r>
              <a:rPr lang="en-US" noProof="0"/>
              <a:t>Click to edit Master subtitle style</a:t>
            </a:r>
          </a:p>
        </p:txBody>
      </p:sp>
      <p:sp>
        <p:nvSpPr>
          <p:cNvPr id="9"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10"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1" name="Rectangle 6"/>
          <p:cNvSpPr>
            <a:spLocks noGrp="1" noChangeArrowheads="1"/>
          </p:cNvSpPr>
          <p:nvPr>
            <p:ph type="sldNum" sz="quarter" idx="12"/>
          </p:nvPr>
        </p:nvSpPr>
        <p:spPr/>
        <p:txBody>
          <a:bodyPr/>
          <a:lstStyle>
            <a:lvl1pPr>
              <a:defRPr/>
            </a:lvl1pPr>
          </a:lstStyle>
          <a:p>
            <a:pPr>
              <a:defRPr/>
            </a:pPr>
            <a:fld id="{B37323B0-EB5A-498F-9FAA-2BA38BA9917E}" type="slidenum">
              <a:rPr lang="en-US">
                <a:solidFill>
                  <a:srgbClr val="000000"/>
                </a:solidFill>
              </a:rPr>
              <a:pPr>
                <a:defRPr/>
              </a:pPr>
              <a:t>‹#›</a:t>
            </a:fld>
            <a:r>
              <a:rPr lang="en-US">
                <a:solidFill>
                  <a:srgbClr val="000000"/>
                </a:solidFill>
              </a:rPr>
              <a:t>a</a:t>
            </a:r>
          </a:p>
        </p:txBody>
      </p:sp>
    </p:spTree>
    <p:extLst>
      <p:ext uri="{BB962C8B-B14F-4D97-AF65-F5344CB8AC3E}">
        <p14:creationId xmlns:p14="http://schemas.microsoft.com/office/powerpoint/2010/main" val="2950264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7554BD8-9009-4A4E-B0CA-C9F5F641C6B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89804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301F9DA-3EA9-47B9-9119-933A0CDF8F2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40695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2209800"/>
            <a:ext cx="508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209800"/>
            <a:ext cx="508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E92D6E8-759C-4F02-95E6-791C3237771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091110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0420DB47-3DC7-47FB-8CB5-87873A3D3DD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970177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41C076B-D58E-4C47-88F8-3A3DBD960B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923302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E347C06-7C31-4B78-AD19-F701E038057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75052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5A36291-9E70-443E-A8AB-06920936525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32148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9FC3E57-A811-4761-A29D-8A5925E134FF}" type="slidenum">
              <a:rPr lang="en-US"/>
              <a:pPr>
                <a:defRPr/>
              </a:pPr>
              <a:t>‹#›</a:t>
            </a:fld>
            <a:endParaRPr lang="en-US"/>
          </a:p>
        </p:txBody>
      </p:sp>
    </p:spTree>
    <p:extLst>
      <p:ext uri="{BB962C8B-B14F-4D97-AF65-F5344CB8AC3E}">
        <p14:creationId xmlns:p14="http://schemas.microsoft.com/office/powerpoint/2010/main" val="19253057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5880874-2391-42FB-88AD-939A0DC0B5F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527843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89A7AD4-7899-468B-9560-CB5171A14B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37841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1447800"/>
            <a:ext cx="2590800" cy="4648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1447800"/>
            <a:ext cx="7569200" cy="4648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2920DB7-0C83-4B84-84B8-2A2F868E4C0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81968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203200" y="1752600"/>
            <a:ext cx="11988800" cy="5105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pitchFamily="18" charset="0"/>
                <a:ea typeface="ＭＳ Ｐゴシック" pitchFamily="34" charset="-128"/>
              </a:defRPr>
            </a:lvl1pPr>
            <a:lvl2pPr marL="742950" indent="-285750" eaLnBrk="0" hangingPunct="0">
              <a:defRPr sz="2800">
                <a:solidFill>
                  <a:schemeClr val="tx1"/>
                </a:solidFill>
                <a:latin typeface="Times" pitchFamily="18" charset="0"/>
                <a:ea typeface="ＭＳ Ｐゴシック" pitchFamily="34" charset="-128"/>
              </a:defRPr>
            </a:lvl2pPr>
            <a:lvl3pPr marL="1143000" indent="-228600" eaLnBrk="0" hangingPunct="0">
              <a:defRPr sz="2800">
                <a:solidFill>
                  <a:schemeClr val="tx1"/>
                </a:solidFill>
                <a:latin typeface="Times" pitchFamily="18" charset="0"/>
                <a:ea typeface="ＭＳ Ｐゴシック" pitchFamily="34" charset="-128"/>
              </a:defRPr>
            </a:lvl3pPr>
            <a:lvl4pPr marL="1600200" indent="-228600" eaLnBrk="0" hangingPunct="0">
              <a:defRPr sz="2800">
                <a:solidFill>
                  <a:schemeClr val="tx1"/>
                </a:solidFill>
                <a:latin typeface="Times" pitchFamily="18" charset="0"/>
                <a:ea typeface="ＭＳ Ｐゴシック" pitchFamily="34" charset="-128"/>
              </a:defRPr>
            </a:lvl4pPr>
            <a:lvl5pPr marL="2057400" indent="-228600" eaLnBrk="0" hangingPunct="0">
              <a:defRPr sz="2800">
                <a:solidFill>
                  <a:schemeClr val="tx1"/>
                </a:solidFill>
                <a:latin typeface="Times" pitchFamily="18"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9pPr>
          </a:lstStyle>
          <a:p>
            <a:pPr>
              <a:defRPr/>
            </a:pPr>
            <a:endParaRPr lang="sw-KE" altLang="sw-KE" sz="2800">
              <a:solidFill>
                <a:srgbClr val="000000"/>
              </a:solidFill>
              <a:latin typeface="Times" panose="02020603060405020304" pitchFamily="18" charset="0"/>
              <a:cs typeface="Arial" charset="0"/>
            </a:endParaRPr>
          </a:p>
        </p:txBody>
      </p:sp>
      <p:sp>
        <p:nvSpPr>
          <p:cNvPr id="5" name="Rectangle 8"/>
          <p:cNvSpPr>
            <a:spLocks noChangeArrowheads="1"/>
          </p:cNvSpPr>
          <p:nvPr userDrawn="1"/>
        </p:nvSpPr>
        <p:spPr bwMode="auto">
          <a:xfrm>
            <a:off x="0" y="1752600"/>
            <a:ext cx="12192000" cy="152400"/>
          </a:xfrm>
          <a:prstGeom prst="rect">
            <a:avLst/>
          </a:prstGeom>
          <a:solidFill>
            <a:srgbClr val="C211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pitchFamily="18" charset="0"/>
                <a:ea typeface="ＭＳ Ｐゴシック" pitchFamily="34" charset="-128"/>
              </a:defRPr>
            </a:lvl1pPr>
            <a:lvl2pPr marL="742950" indent="-285750" eaLnBrk="0" hangingPunct="0">
              <a:defRPr sz="2800">
                <a:solidFill>
                  <a:schemeClr val="tx1"/>
                </a:solidFill>
                <a:latin typeface="Times" pitchFamily="18" charset="0"/>
                <a:ea typeface="ＭＳ Ｐゴシック" pitchFamily="34" charset="-128"/>
              </a:defRPr>
            </a:lvl2pPr>
            <a:lvl3pPr marL="1143000" indent="-228600" eaLnBrk="0" hangingPunct="0">
              <a:defRPr sz="2800">
                <a:solidFill>
                  <a:schemeClr val="tx1"/>
                </a:solidFill>
                <a:latin typeface="Times" pitchFamily="18" charset="0"/>
                <a:ea typeface="ＭＳ Ｐゴシック" pitchFamily="34" charset="-128"/>
              </a:defRPr>
            </a:lvl3pPr>
            <a:lvl4pPr marL="1600200" indent="-228600" eaLnBrk="0" hangingPunct="0">
              <a:defRPr sz="2800">
                <a:solidFill>
                  <a:schemeClr val="tx1"/>
                </a:solidFill>
                <a:latin typeface="Times" pitchFamily="18" charset="0"/>
                <a:ea typeface="ＭＳ Ｐゴシック" pitchFamily="34" charset="-128"/>
              </a:defRPr>
            </a:lvl4pPr>
            <a:lvl5pPr marL="2057400" indent="-228600" eaLnBrk="0" hangingPunct="0">
              <a:defRPr sz="2800">
                <a:solidFill>
                  <a:schemeClr val="tx1"/>
                </a:solidFill>
                <a:latin typeface="Times" pitchFamily="18"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9pPr>
          </a:lstStyle>
          <a:p>
            <a:pPr>
              <a:defRPr/>
            </a:pPr>
            <a:endParaRPr lang="sw-KE" altLang="sw-KE" sz="2800">
              <a:solidFill>
                <a:srgbClr val="000000"/>
              </a:solidFill>
              <a:latin typeface="Times" panose="02020603060405020304" pitchFamily="18" charset="0"/>
              <a:cs typeface="Arial" charset="0"/>
            </a:endParaRPr>
          </a:p>
        </p:txBody>
      </p:sp>
      <p:sp>
        <p:nvSpPr>
          <p:cNvPr id="6" name="Rectangle 9"/>
          <p:cNvSpPr>
            <a:spLocks noChangeArrowheads="1"/>
          </p:cNvSpPr>
          <p:nvPr userDrawn="1"/>
        </p:nvSpPr>
        <p:spPr bwMode="auto">
          <a:xfrm>
            <a:off x="0" y="1905000"/>
            <a:ext cx="203200" cy="4953000"/>
          </a:xfrm>
          <a:prstGeom prst="rect">
            <a:avLst/>
          </a:prstGeom>
          <a:solidFill>
            <a:srgbClr val="002A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pitchFamily="18" charset="0"/>
                <a:ea typeface="ＭＳ Ｐゴシック" pitchFamily="34" charset="-128"/>
              </a:defRPr>
            </a:lvl1pPr>
            <a:lvl2pPr marL="742950" indent="-285750" eaLnBrk="0" hangingPunct="0">
              <a:defRPr sz="2800">
                <a:solidFill>
                  <a:schemeClr val="tx1"/>
                </a:solidFill>
                <a:latin typeface="Times" pitchFamily="18" charset="0"/>
                <a:ea typeface="ＭＳ Ｐゴシック" pitchFamily="34" charset="-128"/>
              </a:defRPr>
            </a:lvl2pPr>
            <a:lvl3pPr marL="1143000" indent="-228600" eaLnBrk="0" hangingPunct="0">
              <a:defRPr sz="2800">
                <a:solidFill>
                  <a:schemeClr val="tx1"/>
                </a:solidFill>
                <a:latin typeface="Times" pitchFamily="18" charset="0"/>
                <a:ea typeface="ＭＳ Ｐゴシック" pitchFamily="34" charset="-128"/>
              </a:defRPr>
            </a:lvl3pPr>
            <a:lvl4pPr marL="1600200" indent="-228600" eaLnBrk="0" hangingPunct="0">
              <a:defRPr sz="2800">
                <a:solidFill>
                  <a:schemeClr val="tx1"/>
                </a:solidFill>
                <a:latin typeface="Times" pitchFamily="18" charset="0"/>
                <a:ea typeface="ＭＳ Ｐゴシック" pitchFamily="34" charset="-128"/>
              </a:defRPr>
            </a:lvl4pPr>
            <a:lvl5pPr marL="2057400" indent="-228600" eaLnBrk="0" hangingPunct="0">
              <a:defRPr sz="2800">
                <a:solidFill>
                  <a:schemeClr val="tx1"/>
                </a:solidFill>
                <a:latin typeface="Times" pitchFamily="18"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9pPr>
          </a:lstStyle>
          <a:p>
            <a:pPr>
              <a:defRPr/>
            </a:pPr>
            <a:endParaRPr lang="sw-KE" altLang="sw-KE" sz="2800">
              <a:solidFill>
                <a:srgbClr val="000000"/>
              </a:solidFill>
              <a:latin typeface="Times" panose="02020603060405020304" pitchFamily="18" charset="0"/>
              <a:cs typeface="Arial" charset="0"/>
            </a:endParaRPr>
          </a:p>
        </p:txBody>
      </p:sp>
      <p:pic>
        <p:nvPicPr>
          <p:cNvPr id="7" name="Picture 14"/>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20134" y="381000"/>
            <a:ext cx="2937933"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213601" y="381001"/>
            <a:ext cx="43815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a:xfrm>
            <a:off x="914400" y="3429000"/>
            <a:ext cx="10363200" cy="1143000"/>
          </a:xfrm>
        </p:spPr>
        <p:txBody>
          <a:bodyPr/>
          <a:lstStyle>
            <a:lvl1pPr algn="ctr">
              <a:defRPr sz="4000"/>
            </a:lvl1pPr>
          </a:lstStyle>
          <a:p>
            <a:pPr lvl="0"/>
            <a:r>
              <a:rPr lang="en-US" noProof="0"/>
              <a:t>Click to edit Master title style</a:t>
            </a:r>
          </a:p>
        </p:txBody>
      </p:sp>
      <p:sp>
        <p:nvSpPr>
          <p:cNvPr id="5123" name="Rectangle 3"/>
          <p:cNvSpPr>
            <a:spLocks noGrp="1" noChangeArrowheads="1"/>
          </p:cNvSpPr>
          <p:nvPr>
            <p:ph type="subTitle" idx="1"/>
          </p:nvPr>
        </p:nvSpPr>
        <p:spPr>
          <a:xfrm>
            <a:off x="1828800" y="4114800"/>
            <a:ext cx="8534400" cy="1752600"/>
          </a:xfrm>
        </p:spPr>
        <p:txBody>
          <a:bodyPr/>
          <a:lstStyle>
            <a:lvl1pPr marL="0" indent="0" algn="ctr">
              <a:buFontTx/>
              <a:buNone/>
              <a:defRPr/>
            </a:lvl1pPr>
          </a:lstStyle>
          <a:p>
            <a:pPr lvl="0"/>
            <a:r>
              <a:rPr lang="en-US" noProof="0"/>
              <a:t>Click to edit Master subtitle style</a:t>
            </a:r>
          </a:p>
        </p:txBody>
      </p:sp>
      <p:sp>
        <p:nvSpPr>
          <p:cNvPr id="9"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10"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1" name="Rectangle 6"/>
          <p:cNvSpPr>
            <a:spLocks noGrp="1" noChangeArrowheads="1"/>
          </p:cNvSpPr>
          <p:nvPr>
            <p:ph type="sldNum" sz="quarter" idx="12"/>
          </p:nvPr>
        </p:nvSpPr>
        <p:spPr/>
        <p:txBody>
          <a:bodyPr/>
          <a:lstStyle>
            <a:lvl1pPr>
              <a:defRPr/>
            </a:lvl1pPr>
          </a:lstStyle>
          <a:p>
            <a:pPr>
              <a:defRPr/>
            </a:pPr>
            <a:fld id="{B37323B0-EB5A-498F-9FAA-2BA38BA9917E}" type="slidenum">
              <a:rPr lang="en-US">
                <a:solidFill>
                  <a:srgbClr val="000000"/>
                </a:solidFill>
              </a:rPr>
              <a:pPr>
                <a:defRPr/>
              </a:pPr>
              <a:t>‹#›</a:t>
            </a:fld>
            <a:r>
              <a:rPr lang="en-US">
                <a:solidFill>
                  <a:srgbClr val="000000"/>
                </a:solidFill>
              </a:rPr>
              <a:t>a</a:t>
            </a:r>
          </a:p>
        </p:txBody>
      </p:sp>
    </p:spTree>
    <p:extLst>
      <p:ext uri="{BB962C8B-B14F-4D97-AF65-F5344CB8AC3E}">
        <p14:creationId xmlns:p14="http://schemas.microsoft.com/office/powerpoint/2010/main" val="1770240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7554BD8-9009-4A4E-B0CA-C9F5F641C6B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123258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301F9DA-3EA9-47B9-9119-933A0CDF8F2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14220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2209800"/>
            <a:ext cx="508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209800"/>
            <a:ext cx="508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E92D6E8-759C-4F02-95E6-791C3237771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665586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0420DB47-3DC7-47FB-8CB5-87873A3D3DD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601371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41C076B-D58E-4C47-88F8-3A3DBD960B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075128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E347C06-7C31-4B78-AD19-F701E038057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25597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dirty="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AB2B4D4-222D-4A88-8C2D-56D39521D748}" type="slidenum">
              <a:rPr lang="en-US"/>
              <a:pPr>
                <a:defRPr/>
              </a:pPr>
              <a:t>‹#›</a:t>
            </a:fld>
            <a:endParaRPr lang="en-US"/>
          </a:p>
        </p:txBody>
      </p:sp>
    </p:spTree>
    <p:extLst>
      <p:ext uri="{BB962C8B-B14F-4D97-AF65-F5344CB8AC3E}">
        <p14:creationId xmlns:p14="http://schemas.microsoft.com/office/powerpoint/2010/main" val="1563200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5A36291-9E70-443E-A8AB-06920936525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53054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5880874-2391-42FB-88AD-939A0DC0B5F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93097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89A7AD4-7899-468B-9560-CB5171A14B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24207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1447800"/>
            <a:ext cx="2590800" cy="4648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1447800"/>
            <a:ext cx="7569200" cy="4648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2920DB7-0C83-4B84-84B8-2A2F868E4C0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911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2209800"/>
            <a:ext cx="508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209800"/>
            <a:ext cx="508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23EF948-60AA-4BC2-91D4-13DC39E10A91}" type="slidenum">
              <a:rPr lang="en-US"/>
              <a:pPr>
                <a:defRPr/>
              </a:pPr>
              <a:t>‹#›</a:t>
            </a:fld>
            <a:endParaRPr lang="en-US"/>
          </a:p>
        </p:txBody>
      </p:sp>
    </p:spTree>
    <p:extLst>
      <p:ext uri="{BB962C8B-B14F-4D97-AF65-F5344CB8AC3E}">
        <p14:creationId xmlns:p14="http://schemas.microsoft.com/office/powerpoint/2010/main" val="513303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FD78666-B62F-4F0B-891E-AFB94E37FB16}" type="slidenum">
              <a:rPr lang="en-US"/>
              <a:pPr>
                <a:defRPr/>
              </a:pPr>
              <a:t>‹#›</a:t>
            </a:fld>
            <a:endParaRPr lang="en-US"/>
          </a:p>
        </p:txBody>
      </p:sp>
    </p:spTree>
    <p:extLst>
      <p:ext uri="{BB962C8B-B14F-4D97-AF65-F5344CB8AC3E}">
        <p14:creationId xmlns:p14="http://schemas.microsoft.com/office/powerpoint/2010/main" val="3478543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C7617BB-29A6-44F6-811E-6BCD6B1178FE}" type="slidenum">
              <a:rPr lang="en-US"/>
              <a:pPr>
                <a:defRPr/>
              </a:pPr>
              <a:t>‹#›</a:t>
            </a:fld>
            <a:endParaRPr lang="en-US"/>
          </a:p>
        </p:txBody>
      </p:sp>
    </p:spTree>
    <p:extLst>
      <p:ext uri="{BB962C8B-B14F-4D97-AF65-F5344CB8AC3E}">
        <p14:creationId xmlns:p14="http://schemas.microsoft.com/office/powerpoint/2010/main" val="4196337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73870F0-EB85-4CC1-96D1-E09CF7D41108}" type="slidenum">
              <a:rPr lang="en-US"/>
              <a:pPr>
                <a:defRPr/>
              </a:pPr>
              <a:t>‹#›</a:t>
            </a:fld>
            <a:endParaRPr lang="en-US"/>
          </a:p>
        </p:txBody>
      </p:sp>
    </p:spTree>
    <p:extLst>
      <p:ext uri="{BB962C8B-B14F-4D97-AF65-F5344CB8AC3E}">
        <p14:creationId xmlns:p14="http://schemas.microsoft.com/office/powerpoint/2010/main" val="1774727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5F10082-D11F-407A-B323-B59C3DE31B71}" type="slidenum">
              <a:rPr lang="en-US"/>
              <a:pPr>
                <a:defRPr/>
              </a:pPr>
              <a:t>‹#›</a:t>
            </a:fld>
            <a:endParaRPr lang="en-US"/>
          </a:p>
        </p:txBody>
      </p:sp>
    </p:spTree>
    <p:extLst>
      <p:ext uri="{BB962C8B-B14F-4D97-AF65-F5344CB8AC3E}">
        <p14:creationId xmlns:p14="http://schemas.microsoft.com/office/powerpoint/2010/main" val="3209059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6DDA55-A2AF-4CBE-9E74-8C856841B7F6}" type="slidenum">
              <a:rPr lang="en-US"/>
              <a:pPr>
                <a:defRPr/>
              </a:pPr>
              <a:t>‹#›</a:t>
            </a:fld>
            <a:endParaRPr lang="en-US"/>
          </a:p>
        </p:txBody>
      </p:sp>
    </p:spTree>
    <p:extLst>
      <p:ext uri="{BB962C8B-B14F-4D97-AF65-F5344CB8AC3E}">
        <p14:creationId xmlns:p14="http://schemas.microsoft.com/office/powerpoint/2010/main" val="2242726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47800"/>
            <a:ext cx="10363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2209800"/>
            <a:ext cx="103632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mn-lt"/>
                <a:ea typeface="+mn-ea"/>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200">
                <a:latin typeface="+mn-lt"/>
                <a:ea typeface="+mn-ea"/>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Arial" panose="020B0604020202020204" pitchFamily="34" charset="0"/>
              </a:defRPr>
            </a:lvl1pPr>
          </a:lstStyle>
          <a:p>
            <a:pPr>
              <a:defRPr/>
            </a:pPr>
            <a:fld id="{C24561D9-8531-47CF-B79E-0CF2D81451CF}" type="slidenum">
              <a:rPr lang="en-US"/>
              <a:pPr>
                <a:defRPr/>
              </a:pPr>
              <a:t>‹#›</a:t>
            </a:fld>
            <a:endParaRPr lang="en-US"/>
          </a:p>
        </p:txBody>
      </p:sp>
      <p:sp>
        <p:nvSpPr>
          <p:cNvPr id="1031" name="Rectangle 10"/>
          <p:cNvSpPr>
            <a:spLocks noChangeArrowheads="1"/>
          </p:cNvSpPr>
          <p:nvPr userDrawn="1"/>
        </p:nvSpPr>
        <p:spPr bwMode="auto">
          <a:xfrm>
            <a:off x="0" y="1066800"/>
            <a:ext cx="12192000" cy="152400"/>
          </a:xfrm>
          <a:prstGeom prst="rect">
            <a:avLst/>
          </a:prstGeom>
          <a:solidFill>
            <a:srgbClr val="C211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a:solidFill>
                  <a:schemeClr val="tx1"/>
                </a:solidFill>
                <a:latin typeface="Times" panose="02020603050405020304" pitchFamily="18" charset="0"/>
                <a:ea typeface="ＭＳ Ｐゴシック" panose="020B0600070205080204" pitchFamily="34" charset="-128"/>
              </a:defRPr>
            </a:lvl1pPr>
            <a:lvl2pPr marL="742950" indent="-285750">
              <a:defRPr sz="2800">
                <a:solidFill>
                  <a:schemeClr val="tx1"/>
                </a:solidFill>
                <a:latin typeface="Times" panose="02020603050405020304" pitchFamily="18" charset="0"/>
                <a:ea typeface="ＭＳ Ｐゴシック" panose="020B0600070205080204" pitchFamily="34" charset="-128"/>
              </a:defRPr>
            </a:lvl2pPr>
            <a:lvl3pPr marL="1143000" indent="-228600">
              <a:defRPr sz="2800">
                <a:solidFill>
                  <a:schemeClr val="tx1"/>
                </a:solidFill>
                <a:latin typeface="Times" panose="02020603050405020304" pitchFamily="18" charset="0"/>
                <a:ea typeface="ＭＳ Ｐゴシック" panose="020B0600070205080204" pitchFamily="34" charset="-128"/>
              </a:defRPr>
            </a:lvl3pPr>
            <a:lvl4pPr marL="1600200" indent="-228600">
              <a:defRPr sz="2800">
                <a:solidFill>
                  <a:schemeClr val="tx1"/>
                </a:solidFill>
                <a:latin typeface="Times" panose="02020603050405020304" pitchFamily="18" charset="0"/>
                <a:ea typeface="ＭＳ Ｐゴシック" panose="020B0600070205080204" pitchFamily="34" charset="-128"/>
              </a:defRPr>
            </a:lvl4pPr>
            <a:lvl5pPr marL="2057400" indent="-228600">
              <a:defRPr sz="28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9pPr>
          </a:lstStyle>
          <a:p>
            <a:pPr>
              <a:defRPr/>
            </a:pPr>
            <a:endParaRPr lang="en-US" sz="2800"/>
          </a:p>
        </p:txBody>
      </p:sp>
      <p:sp>
        <p:nvSpPr>
          <p:cNvPr id="1032" name="Rectangle 11"/>
          <p:cNvSpPr>
            <a:spLocks noChangeArrowheads="1"/>
          </p:cNvSpPr>
          <p:nvPr userDrawn="1"/>
        </p:nvSpPr>
        <p:spPr bwMode="auto">
          <a:xfrm>
            <a:off x="0" y="1219200"/>
            <a:ext cx="203200" cy="5638800"/>
          </a:xfrm>
          <a:prstGeom prst="rect">
            <a:avLst/>
          </a:prstGeom>
          <a:solidFill>
            <a:srgbClr val="002A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a:solidFill>
                  <a:schemeClr val="tx1"/>
                </a:solidFill>
                <a:latin typeface="Times" panose="02020603050405020304" pitchFamily="18" charset="0"/>
                <a:ea typeface="ＭＳ Ｐゴシック" panose="020B0600070205080204" pitchFamily="34" charset="-128"/>
              </a:defRPr>
            </a:lvl1pPr>
            <a:lvl2pPr marL="742950" indent="-285750">
              <a:defRPr sz="2800">
                <a:solidFill>
                  <a:schemeClr val="tx1"/>
                </a:solidFill>
                <a:latin typeface="Times" panose="02020603050405020304" pitchFamily="18" charset="0"/>
                <a:ea typeface="ＭＳ Ｐゴシック" panose="020B0600070205080204" pitchFamily="34" charset="-128"/>
              </a:defRPr>
            </a:lvl2pPr>
            <a:lvl3pPr marL="1143000" indent="-228600">
              <a:defRPr sz="2800">
                <a:solidFill>
                  <a:schemeClr val="tx1"/>
                </a:solidFill>
                <a:latin typeface="Times" panose="02020603050405020304" pitchFamily="18" charset="0"/>
                <a:ea typeface="ＭＳ Ｐゴシック" panose="020B0600070205080204" pitchFamily="34" charset="-128"/>
              </a:defRPr>
            </a:lvl3pPr>
            <a:lvl4pPr marL="1600200" indent="-228600">
              <a:defRPr sz="2800">
                <a:solidFill>
                  <a:schemeClr val="tx1"/>
                </a:solidFill>
                <a:latin typeface="Times" panose="02020603050405020304" pitchFamily="18" charset="0"/>
                <a:ea typeface="ＭＳ Ｐゴシック" panose="020B0600070205080204" pitchFamily="34" charset="-128"/>
              </a:defRPr>
            </a:lvl4pPr>
            <a:lvl5pPr marL="2057400" indent="-228600">
              <a:defRPr sz="28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Times" panose="02020603050405020304" pitchFamily="18" charset="0"/>
                <a:ea typeface="ＭＳ Ｐゴシック" panose="020B0600070205080204" pitchFamily="34" charset="-128"/>
              </a:defRPr>
            </a:lvl9pPr>
          </a:lstStyle>
          <a:p>
            <a:pPr algn="ctr">
              <a:defRPr/>
            </a:pPr>
            <a:endParaRPr lang="en-US" sz="2800">
              <a:solidFill>
                <a:srgbClr val="002A6C"/>
              </a:solidFill>
            </a:endParaRPr>
          </a:p>
        </p:txBody>
      </p:sp>
      <p:pic>
        <p:nvPicPr>
          <p:cNvPr id="1033" name="Picture 1"/>
          <p:cNvPicPr>
            <a:picLocks noChangeAspect="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656169" y="109538"/>
            <a:ext cx="2935817"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1"/>
          <p:cNvPicPr>
            <a:picLocks noChangeAspect="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6807200" y="73028"/>
            <a:ext cx="4385733"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92"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l" rtl="0" eaLnBrk="0" fontAlgn="base" hangingPunct="0">
        <a:spcBef>
          <a:spcPct val="0"/>
        </a:spcBef>
        <a:spcAft>
          <a:spcPct val="0"/>
        </a:spcAft>
        <a:defRPr sz="2400" b="1">
          <a:solidFill>
            <a:schemeClr val="tx2"/>
          </a:solidFill>
          <a:latin typeface="+mj-lt"/>
          <a:ea typeface="ＭＳ Ｐゴシック" charset="-128"/>
          <a:cs typeface="+mj-cs"/>
        </a:defRPr>
      </a:lvl1pPr>
      <a:lvl2pPr algn="l" rtl="0" eaLnBrk="0" fontAlgn="base" hangingPunct="0">
        <a:spcBef>
          <a:spcPct val="0"/>
        </a:spcBef>
        <a:spcAft>
          <a:spcPct val="0"/>
        </a:spcAft>
        <a:defRPr sz="2400" b="1">
          <a:solidFill>
            <a:schemeClr val="tx2"/>
          </a:solidFill>
          <a:latin typeface="Arial" charset="0"/>
          <a:ea typeface="ＭＳ Ｐゴシック" charset="-128"/>
        </a:defRPr>
      </a:lvl2pPr>
      <a:lvl3pPr algn="l" rtl="0" eaLnBrk="0" fontAlgn="base" hangingPunct="0">
        <a:spcBef>
          <a:spcPct val="0"/>
        </a:spcBef>
        <a:spcAft>
          <a:spcPct val="0"/>
        </a:spcAft>
        <a:defRPr sz="2400" b="1">
          <a:solidFill>
            <a:schemeClr val="tx2"/>
          </a:solidFill>
          <a:latin typeface="Arial" charset="0"/>
          <a:ea typeface="ＭＳ Ｐゴシック" charset="-128"/>
        </a:defRPr>
      </a:lvl3pPr>
      <a:lvl4pPr algn="l" rtl="0" eaLnBrk="0" fontAlgn="base" hangingPunct="0">
        <a:spcBef>
          <a:spcPct val="0"/>
        </a:spcBef>
        <a:spcAft>
          <a:spcPct val="0"/>
        </a:spcAft>
        <a:defRPr sz="2400" b="1">
          <a:solidFill>
            <a:schemeClr val="tx2"/>
          </a:solidFill>
          <a:latin typeface="Arial" charset="0"/>
          <a:ea typeface="ＭＳ Ｐゴシック" charset="-128"/>
        </a:defRPr>
      </a:lvl4pPr>
      <a:lvl5pPr algn="l" rtl="0" eaLnBrk="0" fontAlgn="base" hangingPunct="0">
        <a:spcBef>
          <a:spcPct val="0"/>
        </a:spcBef>
        <a:spcAft>
          <a:spcPct val="0"/>
        </a:spcAft>
        <a:defRPr sz="2400" b="1">
          <a:solidFill>
            <a:schemeClr val="tx2"/>
          </a:solidFill>
          <a:latin typeface="Arial" charset="0"/>
          <a:ea typeface="ＭＳ Ｐゴシック" charset="-128"/>
        </a:defRPr>
      </a:lvl5pPr>
      <a:lvl6pPr marL="457189" algn="l" rtl="0" fontAlgn="base">
        <a:spcBef>
          <a:spcPct val="0"/>
        </a:spcBef>
        <a:spcAft>
          <a:spcPct val="0"/>
        </a:spcAft>
        <a:defRPr sz="2400" b="1">
          <a:solidFill>
            <a:schemeClr val="tx2"/>
          </a:solidFill>
          <a:latin typeface="Arial" charset="0"/>
        </a:defRPr>
      </a:lvl6pPr>
      <a:lvl7pPr marL="914377" algn="l" rtl="0" fontAlgn="base">
        <a:spcBef>
          <a:spcPct val="0"/>
        </a:spcBef>
        <a:spcAft>
          <a:spcPct val="0"/>
        </a:spcAft>
        <a:defRPr sz="2400" b="1">
          <a:solidFill>
            <a:schemeClr val="tx2"/>
          </a:solidFill>
          <a:latin typeface="Arial" charset="0"/>
        </a:defRPr>
      </a:lvl7pPr>
      <a:lvl8pPr marL="1371566" algn="l" rtl="0" fontAlgn="base">
        <a:spcBef>
          <a:spcPct val="0"/>
        </a:spcBef>
        <a:spcAft>
          <a:spcPct val="0"/>
        </a:spcAft>
        <a:defRPr sz="2400" b="1">
          <a:solidFill>
            <a:schemeClr val="tx2"/>
          </a:solidFill>
          <a:latin typeface="Arial" charset="0"/>
        </a:defRPr>
      </a:lvl8pPr>
      <a:lvl9pPr marL="1828754" algn="l" rtl="0" fontAlgn="base">
        <a:spcBef>
          <a:spcPct val="0"/>
        </a:spcBef>
        <a:spcAft>
          <a:spcPct val="0"/>
        </a:spcAft>
        <a:defRPr sz="2400" b="1">
          <a:solidFill>
            <a:schemeClr val="tx2"/>
          </a:solidFill>
          <a:latin typeface="Arial" charset="0"/>
        </a:defRPr>
      </a:lvl9pPr>
    </p:titleStyle>
    <p:bodyStyle>
      <a:lvl1pPr marL="342891" indent="-342891" algn="l" rtl="0" eaLnBrk="0" fontAlgn="base" hangingPunct="0">
        <a:spcBef>
          <a:spcPct val="20000"/>
        </a:spcBef>
        <a:spcAft>
          <a:spcPct val="0"/>
        </a:spcAft>
        <a:buChar char="•"/>
        <a:defRPr sz="2400">
          <a:solidFill>
            <a:schemeClr val="tx1"/>
          </a:solidFill>
          <a:latin typeface="+mn-lt"/>
          <a:ea typeface="ＭＳ Ｐゴシック" charset="-128"/>
          <a:cs typeface="+mn-cs"/>
        </a:defRPr>
      </a:lvl1pPr>
      <a:lvl2pPr marL="742932" indent="-285744" algn="l" rtl="0" eaLnBrk="0" fontAlgn="base" hangingPunct="0">
        <a:spcBef>
          <a:spcPct val="20000"/>
        </a:spcBef>
        <a:spcAft>
          <a:spcPct val="0"/>
        </a:spcAft>
        <a:buChar char="–"/>
        <a:defRPr sz="2000">
          <a:solidFill>
            <a:schemeClr val="tx1"/>
          </a:solidFill>
          <a:latin typeface="+mn-lt"/>
          <a:ea typeface="ＭＳ Ｐゴシック" charset="-128"/>
        </a:defRPr>
      </a:lvl2pPr>
      <a:lvl3pPr marL="1142971" indent="-228594" algn="l" rtl="0" eaLnBrk="0" fontAlgn="base" hangingPunct="0">
        <a:spcBef>
          <a:spcPct val="20000"/>
        </a:spcBef>
        <a:spcAft>
          <a:spcPct val="0"/>
        </a:spcAft>
        <a:buChar char="•"/>
        <a:defRPr sz="2400">
          <a:solidFill>
            <a:schemeClr val="tx1"/>
          </a:solidFill>
          <a:latin typeface="+mn-lt"/>
          <a:ea typeface="ＭＳ Ｐゴシック" charset="-128"/>
        </a:defRPr>
      </a:lvl3pPr>
      <a:lvl4pPr marL="1600160" indent="-228594" algn="l" rtl="0" eaLnBrk="0" fontAlgn="base" hangingPunct="0">
        <a:spcBef>
          <a:spcPct val="20000"/>
        </a:spcBef>
        <a:spcAft>
          <a:spcPct val="0"/>
        </a:spcAft>
        <a:buChar char="–"/>
        <a:defRPr sz="1600">
          <a:solidFill>
            <a:schemeClr val="tx1"/>
          </a:solidFill>
          <a:latin typeface="+mn-lt"/>
          <a:ea typeface="ＭＳ Ｐゴシック" charset="-128"/>
        </a:defRPr>
      </a:lvl4pPr>
      <a:lvl5pPr marL="2057349" indent="-228594" algn="l" rtl="0" eaLnBrk="0" fontAlgn="base" hangingPunct="0">
        <a:spcBef>
          <a:spcPct val="20000"/>
        </a:spcBef>
        <a:spcAft>
          <a:spcPct val="0"/>
        </a:spcAft>
        <a:buChar char="»"/>
        <a:defRPr sz="1600">
          <a:solidFill>
            <a:schemeClr val="tx1"/>
          </a:solidFill>
          <a:latin typeface="+mn-lt"/>
          <a:ea typeface="ＭＳ Ｐゴシック" charset="-128"/>
        </a:defRPr>
      </a:lvl5pPr>
      <a:lvl6pPr marL="2514537" indent="-228594" algn="l" rtl="0" fontAlgn="base">
        <a:spcBef>
          <a:spcPct val="20000"/>
        </a:spcBef>
        <a:spcAft>
          <a:spcPct val="0"/>
        </a:spcAft>
        <a:buChar char="»"/>
        <a:defRPr sz="1600">
          <a:solidFill>
            <a:schemeClr val="tx1"/>
          </a:solidFill>
          <a:latin typeface="+mn-lt"/>
        </a:defRPr>
      </a:lvl6pPr>
      <a:lvl7pPr marL="2971726" indent="-228594" algn="l" rtl="0" fontAlgn="base">
        <a:spcBef>
          <a:spcPct val="20000"/>
        </a:spcBef>
        <a:spcAft>
          <a:spcPct val="0"/>
        </a:spcAft>
        <a:buChar char="»"/>
        <a:defRPr sz="1600">
          <a:solidFill>
            <a:schemeClr val="tx1"/>
          </a:solidFill>
          <a:latin typeface="+mn-lt"/>
        </a:defRPr>
      </a:lvl7pPr>
      <a:lvl8pPr marL="3428914" indent="-228594" algn="l" rtl="0" fontAlgn="base">
        <a:spcBef>
          <a:spcPct val="20000"/>
        </a:spcBef>
        <a:spcAft>
          <a:spcPct val="0"/>
        </a:spcAft>
        <a:buChar char="»"/>
        <a:defRPr sz="1600">
          <a:solidFill>
            <a:schemeClr val="tx1"/>
          </a:solidFill>
          <a:latin typeface="+mn-lt"/>
        </a:defRPr>
      </a:lvl8pPr>
      <a:lvl9pPr marL="3886103" indent="-228594"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47800"/>
            <a:ext cx="10363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w-KE"/>
              <a:t>Click to edit Master title style</a:t>
            </a:r>
          </a:p>
        </p:txBody>
      </p:sp>
      <p:sp>
        <p:nvSpPr>
          <p:cNvPr id="1027" name="Rectangle 3"/>
          <p:cNvSpPr>
            <a:spLocks noGrp="1" noChangeArrowheads="1"/>
          </p:cNvSpPr>
          <p:nvPr>
            <p:ph type="body" idx="1"/>
          </p:nvPr>
        </p:nvSpPr>
        <p:spPr bwMode="auto">
          <a:xfrm>
            <a:off x="914400" y="2209800"/>
            <a:ext cx="103632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w-KE"/>
              <a:t>Click to edit Master text styles</a:t>
            </a:r>
          </a:p>
          <a:p>
            <a:pPr lvl="1"/>
            <a:r>
              <a:rPr lang="en-US" altLang="sw-KE"/>
              <a:t>Second level</a:t>
            </a:r>
          </a:p>
          <a:p>
            <a:pPr lvl="2"/>
            <a:r>
              <a:rPr lang="en-US" altLang="sw-KE"/>
              <a:t>Third level</a:t>
            </a:r>
          </a:p>
          <a:p>
            <a:pPr lvl="3"/>
            <a:r>
              <a:rPr lang="en-US" altLang="sw-KE"/>
              <a:t>Fourth level</a:t>
            </a:r>
          </a:p>
          <a:p>
            <a:pPr lvl="4"/>
            <a:r>
              <a:rPr lang="en-US" altLang="sw-KE"/>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0" hangingPunct="0">
              <a:defRPr sz="1200">
                <a:latin typeface="+mn-lt"/>
                <a:ea typeface="+mn-ea"/>
                <a:cs typeface="+mn-cs"/>
              </a:defRPr>
            </a:lvl1pPr>
          </a:lstStyle>
          <a:p>
            <a:pPr>
              <a:defRPr/>
            </a:pPr>
            <a:endParaRPr lang="en-US">
              <a:solidFill>
                <a:srgbClr val="000000"/>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0" hangingPunct="0">
              <a:defRPr sz="1200">
                <a:latin typeface="+mn-lt"/>
                <a:ea typeface="+mn-ea"/>
                <a:cs typeface="+mn-cs"/>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0" hangingPunct="0">
              <a:defRPr sz="1200">
                <a:latin typeface="Arial" panose="020B0604020202020204" pitchFamily="34" charset="0"/>
              </a:defRPr>
            </a:lvl1pPr>
          </a:lstStyle>
          <a:p>
            <a:pPr>
              <a:defRPr/>
            </a:pPr>
            <a:fld id="{1FA28390-A118-4604-815C-6B77592CF638}" type="slidenum">
              <a:rPr lang="en-US">
                <a:solidFill>
                  <a:srgbClr val="000000"/>
                </a:solidFill>
              </a:rPr>
              <a:pPr>
                <a:defRPr/>
              </a:pPr>
              <a:t>‹#›</a:t>
            </a:fld>
            <a:endParaRPr lang="en-US">
              <a:solidFill>
                <a:srgbClr val="000000"/>
              </a:solidFill>
            </a:endParaRPr>
          </a:p>
        </p:txBody>
      </p:sp>
      <p:sp>
        <p:nvSpPr>
          <p:cNvPr id="1031" name="Rectangle 10"/>
          <p:cNvSpPr>
            <a:spLocks noChangeArrowheads="1"/>
          </p:cNvSpPr>
          <p:nvPr userDrawn="1"/>
        </p:nvSpPr>
        <p:spPr bwMode="auto">
          <a:xfrm>
            <a:off x="0" y="1066800"/>
            <a:ext cx="12192000" cy="152400"/>
          </a:xfrm>
          <a:prstGeom prst="rect">
            <a:avLst/>
          </a:prstGeom>
          <a:solidFill>
            <a:srgbClr val="C211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pitchFamily="18" charset="0"/>
                <a:ea typeface="ＭＳ Ｐゴシック" pitchFamily="34" charset="-128"/>
              </a:defRPr>
            </a:lvl1pPr>
            <a:lvl2pPr marL="742950" indent="-285750" eaLnBrk="0" hangingPunct="0">
              <a:defRPr sz="2800">
                <a:solidFill>
                  <a:schemeClr val="tx1"/>
                </a:solidFill>
                <a:latin typeface="Times" pitchFamily="18" charset="0"/>
                <a:ea typeface="ＭＳ Ｐゴシック" pitchFamily="34" charset="-128"/>
              </a:defRPr>
            </a:lvl2pPr>
            <a:lvl3pPr marL="1143000" indent="-228600" eaLnBrk="0" hangingPunct="0">
              <a:defRPr sz="2800">
                <a:solidFill>
                  <a:schemeClr val="tx1"/>
                </a:solidFill>
                <a:latin typeface="Times" pitchFamily="18" charset="0"/>
                <a:ea typeface="ＭＳ Ｐゴシック" pitchFamily="34" charset="-128"/>
              </a:defRPr>
            </a:lvl3pPr>
            <a:lvl4pPr marL="1600200" indent="-228600" eaLnBrk="0" hangingPunct="0">
              <a:defRPr sz="2800">
                <a:solidFill>
                  <a:schemeClr val="tx1"/>
                </a:solidFill>
                <a:latin typeface="Times" pitchFamily="18" charset="0"/>
                <a:ea typeface="ＭＳ Ｐゴシック" pitchFamily="34" charset="-128"/>
              </a:defRPr>
            </a:lvl4pPr>
            <a:lvl5pPr marL="2057400" indent="-228600" eaLnBrk="0" hangingPunct="0">
              <a:defRPr sz="2800">
                <a:solidFill>
                  <a:schemeClr val="tx1"/>
                </a:solidFill>
                <a:latin typeface="Times" pitchFamily="18"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9pPr>
          </a:lstStyle>
          <a:p>
            <a:pPr>
              <a:defRPr/>
            </a:pPr>
            <a:endParaRPr lang="sw-KE" altLang="sw-KE" sz="2800">
              <a:solidFill>
                <a:srgbClr val="000000"/>
              </a:solidFill>
              <a:latin typeface="Times" panose="02020603060405020304" pitchFamily="18" charset="0"/>
              <a:cs typeface="Arial" charset="0"/>
            </a:endParaRPr>
          </a:p>
        </p:txBody>
      </p:sp>
      <p:sp>
        <p:nvSpPr>
          <p:cNvPr id="1032" name="Rectangle 11"/>
          <p:cNvSpPr>
            <a:spLocks noChangeArrowheads="1"/>
          </p:cNvSpPr>
          <p:nvPr userDrawn="1"/>
        </p:nvSpPr>
        <p:spPr bwMode="auto">
          <a:xfrm>
            <a:off x="0" y="1219200"/>
            <a:ext cx="203200" cy="5638800"/>
          </a:xfrm>
          <a:prstGeom prst="rect">
            <a:avLst/>
          </a:prstGeom>
          <a:solidFill>
            <a:srgbClr val="002A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pitchFamily="18" charset="0"/>
                <a:ea typeface="ＭＳ Ｐゴシック" pitchFamily="34" charset="-128"/>
              </a:defRPr>
            </a:lvl1pPr>
            <a:lvl2pPr marL="742950" indent="-285750" eaLnBrk="0" hangingPunct="0">
              <a:defRPr sz="2800">
                <a:solidFill>
                  <a:schemeClr val="tx1"/>
                </a:solidFill>
                <a:latin typeface="Times" pitchFamily="18" charset="0"/>
                <a:ea typeface="ＭＳ Ｐゴシック" pitchFamily="34" charset="-128"/>
              </a:defRPr>
            </a:lvl2pPr>
            <a:lvl3pPr marL="1143000" indent="-228600" eaLnBrk="0" hangingPunct="0">
              <a:defRPr sz="2800">
                <a:solidFill>
                  <a:schemeClr val="tx1"/>
                </a:solidFill>
                <a:latin typeface="Times" pitchFamily="18" charset="0"/>
                <a:ea typeface="ＭＳ Ｐゴシック" pitchFamily="34" charset="-128"/>
              </a:defRPr>
            </a:lvl3pPr>
            <a:lvl4pPr marL="1600200" indent="-228600" eaLnBrk="0" hangingPunct="0">
              <a:defRPr sz="2800">
                <a:solidFill>
                  <a:schemeClr val="tx1"/>
                </a:solidFill>
                <a:latin typeface="Times" pitchFamily="18" charset="0"/>
                <a:ea typeface="ＭＳ Ｐゴシック" pitchFamily="34" charset="-128"/>
              </a:defRPr>
            </a:lvl4pPr>
            <a:lvl5pPr marL="2057400" indent="-228600" eaLnBrk="0" hangingPunct="0">
              <a:defRPr sz="2800">
                <a:solidFill>
                  <a:schemeClr val="tx1"/>
                </a:solidFill>
                <a:latin typeface="Times" pitchFamily="18"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9pPr>
          </a:lstStyle>
          <a:p>
            <a:pPr algn="ctr">
              <a:defRPr/>
            </a:pPr>
            <a:endParaRPr lang="sw-KE" altLang="sw-KE" sz="2800">
              <a:solidFill>
                <a:srgbClr val="002A6C"/>
              </a:solidFill>
              <a:latin typeface="Times" panose="02020603060405020304" pitchFamily="18" charset="0"/>
              <a:cs typeface="Arial" charset="0"/>
            </a:endParaRPr>
          </a:p>
        </p:txBody>
      </p:sp>
      <p:pic>
        <p:nvPicPr>
          <p:cNvPr id="1033" name="Picture 1"/>
          <p:cNvPicPr>
            <a:picLocks noChangeAspect="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656168" y="109538"/>
            <a:ext cx="2935817"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1"/>
          <p:cNvPicPr>
            <a:picLocks noChangeAspect="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6807200" y="73026"/>
            <a:ext cx="4385733"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4230389"/>
      </p:ext>
    </p:extLst>
  </p:cSld>
  <p:clrMap bg1="lt1" tx1="dk1" bg2="lt2" tx2="dk2" accent1="accent1" accent2="accent2" accent3="accent3" accent4="accent4" accent5="accent5" accent6="accent6" hlink="hlink" folHlink="folHlink"/>
  <p:sldLayoutIdLst>
    <p:sldLayoutId id="2147484119" r:id="rId1"/>
    <p:sldLayoutId id="2147484120" r:id="rId2"/>
    <p:sldLayoutId id="2147484121" r:id="rId3"/>
    <p:sldLayoutId id="2147484122" r:id="rId4"/>
    <p:sldLayoutId id="2147484123" r:id="rId5"/>
    <p:sldLayoutId id="2147484124" r:id="rId6"/>
    <p:sldLayoutId id="2147484125" r:id="rId7"/>
    <p:sldLayoutId id="2147484126" r:id="rId8"/>
    <p:sldLayoutId id="2147484127" r:id="rId9"/>
    <p:sldLayoutId id="2147484128" r:id="rId10"/>
    <p:sldLayoutId id="2147484129" r:id="rId11"/>
  </p:sldLayoutIdLst>
  <p:txStyles>
    <p:titleStyle>
      <a:lvl1pPr algn="l" rtl="0" eaLnBrk="0" fontAlgn="base" hangingPunct="0">
        <a:spcBef>
          <a:spcPct val="0"/>
        </a:spcBef>
        <a:spcAft>
          <a:spcPct val="0"/>
        </a:spcAft>
        <a:defRPr sz="2400" b="1">
          <a:solidFill>
            <a:schemeClr val="tx2"/>
          </a:solidFill>
          <a:latin typeface="+mj-lt"/>
          <a:ea typeface="ＭＳ Ｐゴシック" charset="-128"/>
          <a:cs typeface="+mj-cs"/>
        </a:defRPr>
      </a:lvl1pPr>
      <a:lvl2pPr algn="l" rtl="0" eaLnBrk="0" fontAlgn="base" hangingPunct="0">
        <a:spcBef>
          <a:spcPct val="0"/>
        </a:spcBef>
        <a:spcAft>
          <a:spcPct val="0"/>
        </a:spcAft>
        <a:defRPr sz="2400" b="1">
          <a:solidFill>
            <a:schemeClr val="tx2"/>
          </a:solidFill>
          <a:latin typeface="Arial" charset="0"/>
          <a:ea typeface="ＭＳ Ｐゴシック" charset="-128"/>
        </a:defRPr>
      </a:lvl2pPr>
      <a:lvl3pPr algn="l" rtl="0" eaLnBrk="0" fontAlgn="base" hangingPunct="0">
        <a:spcBef>
          <a:spcPct val="0"/>
        </a:spcBef>
        <a:spcAft>
          <a:spcPct val="0"/>
        </a:spcAft>
        <a:defRPr sz="2400" b="1">
          <a:solidFill>
            <a:schemeClr val="tx2"/>
          </a:solidFill>
          <a:latin typeface="Arial" charset="0"/>
          <a:ea typeface="ＭＳ Ｐゴシック" charset="-128"/>
        </a:defRPr>
      </a:lvl3pPr>
      <a:lvl4pPr algn="l" rtl="0" eaLnBrk="0" fontAlgn="base" hangingPunct="0">
        <a:spcBef>
          <a:spcPct val="0"/>
        </a:spcBef>
        <a:spcAft>
          <a:spcPct val="0"/>
        </a:spcAft>
        <a:defRPr sz="2400" b="1">
          <a:solidFill>
            <a:schemeClr val="tx2"/>
          </a:solidFill>
          <a:latin typeface="Arial" charset="0"/>
          <a:ea typeface="ＭＳ Ｐゴシック" charset="-128"/>
        </a:defRPr>
      </a:lvl4pPr>
      <a:lvl5pPr algn="l" rtl="0" eaLnBrk="0" fontAlgn="base" hangingPunct="0">
        <a:spcBef>
          <a:spcPct val="0"/>
        </a:spcBef>
        <a:spcAft>
          <a:spcPct val="0"/>
        </a:spcAft>
        <a:defRPr sz="2400" b="1">
          <a:solidFill>
            <a:schemeClr val="tx2"/>
          </a:solidFill>
          <a:latin typeface="Arial" charset="0"/>
          <a:ea typeface="ＭＳ Ｐゴシック" charset="-128"/>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47800"/>
            <a:ext cx="10363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w-KE"/>
              <a:t>Click to edit Master title style</a:t>
            </a:r>
          </a:p>
        </p:txBody>
      </p:sp>
      <p:sp>
        <p:nvSpPr>
          <p:cNvPr id="1027" name="Rectangle 3"/>
          <p:cNvSpPr>
            <a:spLocks noGrp="1" noChangeArrowheads="1"/>
          </p:cNvSpPr>
          <p:nvPr>
            <p:ph type="body" idx="1"/>
          </p:nvPr>
        </p:nvSpPr>
        <p:spPr bwMode="auto">
          <a:xfrm>
            <a:off x="914400" y="2209800"/>
            <a:ext cx="103632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w-KE"/>
              <a:t>Click to edit Master text styles</a:t>
            </a:r>
          </a:p>
          <a:p>
            <a:pPr lvl="1"/>
            <a:r>
              <a:rPr lang="en-US" altLang="sw-KE"/>
              <a:t>Second level</a:t>
            </a:r>
          </a:p>
          <a:p>
            <a:pPr lvl="2"/>
            <a:r>
              <a:rPr lang="en-US" altLang="sw-KE"/>
              <a:t>Third level</a:t>
            </a:r>
          </a:p>
          <a:p>
            <a:pPr lvl="3"/>
            <a:r>
              <a:rPr lang="en-US" altLang="sw-KE"/>
              <a:t>Fourth level</a:t>
            </a:r>
          </a:p>
          <a:p>
            <a:pPr lvl="4"/>
            <a:r>
              <a:rPr lang="en-US" altLang="sw-KE"/>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0" hangingPunct="0">
              <a:defRPr sz="1200">
                <a:latin typeface="+mn-lt"/>
                <a:ea typeface="+mn-ea"/>
                <a:cs typeface="+mn-cs"/>
              </a:defRPr>
            </a:lvl1pPr>
          </a:lstStyle>
          <a:p>
            <a:pPr>
              <a:defRPr/>
            </a:pPr>
            <a:endParaRPr lang="en-US">
              <a:solidFill>
                <a:srgbClr val="000000"/>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0" hangingPunct="0">
              <a:defRPr sz="1200">
                <a:latin typeface="+mn-lt"/>
                <a:ea typeface="+mn-ea"/>
                <a:cs typeface="+mn-cs"/>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0" hangingPunct="0">
              <a:defRPr sz="1200">
                <a:latin typeface="Arial" panose="020B0604020202020204" pitchFamily="34" charset="0"/>
              </a:defRPr>
            </a:lvl1pPr>
          </a:lstStyle>
          <a:p>
            <a:pPr>
              <a:defRPr/>
            </a:pPr>
            <a:fld id="{1FA28390-A118-4604-815C-6B77592CF638}" type="slidenum">
              <a:rPr lang="en-US">
                <a:solidFill>
                  <a:srgbClr val="000000"/>
                </a:solidFill>
              </a:rPr>
              <a:pPr>
                <a:defRPr/>
              </a:pPr>
              <a:t>‹#›</a:t>
            </a:fld>
            <a:endParaRPr lang="en-US">
              <a:solidFill>
                <a:srgbClr val="000000"/>
              </a:solidFill>
            </a:endParaRPr>
          </a:p>
        </p:txBody>
      </p:sp>
      <p:sp>
        <p:nvSpPr>
          <p:cNvPr id="1031" name="Rectangle 10"/>
          <p:cNvSpPr>
            <a:spLocks noChangeArrowheads="1"/>
          </p:cNvSpPr>
          <p:nvPr userDrawn="1"/>
        </p:nvSpPr>
        <p:spPr bwMode="auto">
          <a:xfrm>
            <a:off x="0" y="1066800"/>
            <a:ext cx="12192000" cy="152400"/>
          </a:xfrm>
          <a:prstGeom prst="rect">
            <a:avLst/>
          </a:prstGeom>
          <a:solidFill>
            <a:srgbClr val="C211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pitchFamily="18" charset="0"/>
                <a:ea typeface="ＭＳ Ｐゴシック" pitchFamily="34" charset="-128"/>
              </a:defRPr>
            </a:lvl1pPr>
            <a:lvl2pPr marL="742950" indent="-285750" eaLnBrk="0" hangingPunct="0">
              <a:defRPr sz="2800">
                <a:solidFill>
                  <a:schemeClr val="tx1"/>
                </a:solidFill>
                <a:latin typeface="Times" pitchFamily="18" charset="0"/>
                <a:ea typeface="ＭＳ Ｐゴシック" pitchFamily="34" charset="-128"/>
              </a:defRPr>
            </a:lvl2pPr>
            <a:lvl3pPr marL="1143000" indent="-228600" eaLnBrk="0" hangingPunct="0">
              <a:defRPr sz="2800">
                <a:solidFill>
                  <a:schemeClr val="tx1"/>
                </a:solidFill>
                <a:latin typeface="Times" pitchFamily="18" charset="0"/>
                <a:ea typeface="ＭＳ Ｐゴシック" pitchFamily="34" charset="-128"/>
              </a:defRPr>
            </a:lvl3pPr>
            <a:lvl4pPr marL="1600200" indent="-228600" eaLnBrk="0" hangingPunct="0">
              <a:defRPr sz="2800">
                <a:solidFill>
                  <a:schemeClr val="tx1"/>
                </a:solidFill>
                <a:latin typeface="Times" pitchFamily="18" charset="0"/>
                <a:ea typeface="ＭＳ Ｐゴシック" pitchFamily="34" charset="-128"/>
              </a:defRPr>
            </a:lvl4pPr>
            <a:lvl5pPr marL="2057400" indent="-228600" eaLnBrk="0" hangingPunct="0">
              <a:defRPr sz="2800">
                <a:solidFill>
                  <a:schemeClr val="tx1"/>
                </a:solidFill>
                <a:latin typeface="Times" pitchFamily="18"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9pPr>
          </a:lstStyle>
          <a:p>
            <a:pPr>
              <a:defRPr/>
            </a:pPr>
            <a:endParaRPr lang="sw-KE" altLang="sw-KE" sz="2800">
              <a:solidFill>
                <a:srgbClr val="000000"/>
              </a:solidFill>
              <a:latin typeface="Times" panose="02020603060405020304" pitchFamily="18" charset="0"/>
              <a:cs typeface="Arial" charset="0"/>
            </a:endParaRPr>
          </a:p>
        </p:txBody>
      </p:sp>
      <p:sp>
        <p:nvSpPr>
          <p:cNvPr id="1032" name="Rectangle 11"/>
          <p:cNvSpPr>
            <a:spLocks noChangeArrowheads="1"/>
          </p:cNvSpPr>
          <p:nvPr userDrawn="1"/>
        </p:nvSpPr>
        <p:spPr bwMode="auto">
          <a:xfrm>
            <a:off x="0" y="1219200"/>
            <a:ext cx="203200" cy="5638800"/>
          </a:xfrm>
          <a:prstGeom prst="rect">
            <a:avLst/>
          </a:prstGeom>
          <a:solidFill>
            <a:srgbClr val="002A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pitchFamily="18" charset="0"/>
                <a:ea typeface="ＭＳ Ｐゴシック" pitchFamily="34" charset="-128"/>
              </a:defRPr>
            </a:lvl1pPr>
            <a:lvl2pPr marL="742950" indent="-285750" eaLnBrk="0" hangingPunct="0">
              <a:defRPr sz="2800">
                <a:solidFill>
                  <a:schemeClr val="tx1"/>
                </a:solidFill>
                <a:latin typeface="Times" pitchFamily="18" charset="0"/>
                <a:ea typeface="ＭＳ Ｐゴシック" pitchFamily="34" charset="-128"/>
              </a:defRPr>
            </a:lvl2pPr>
            <a:lvl3pPr marL="1143000" indent="-228600" eaLnBrk="0" hangingPunct="0">
              <a:defRPr sz="2800">
                <a:solidFill>
                  <a:schemeClr val="tx1"/>
                </a:solidFill>
                <a:latin typeface="Times" pitchFamily="18" charset="0"/>
                <a:ea typeface="ＭＳ Ｐゴシック" pitchFamily="34" charset="-128"/>
              </a:defRPr>
            </a:lvl3pPr>
            <a:lvl4pPr marL="1600200" indent="-228600" eaLnBrk="0" hangingPunct="0">
              <a:defRPr sz="2800">
                <a:solidFill>
                  <a:schemeClr val="tx1"/>
                </a:solidFill>
                <a:latin typeface="Times" pitchFamily="18" charset="0"/>
                <a:ea typeface="ＭＳ Ｐゴシック" pitchFamily="34" charset="-128"/>
              </a:defRPr>
            </a:lvl4pPr>
            <a:lvl5pPr marL="2057400" indent="-228600" eaLnBrk="0" hangingPunct="0">
              <a:defRPr sz="2800">
                <a:solidFill>
                  <a:schemeClr val="tx1"/>
                </a:solidFill>
                <a:latin typeface="Times" pitchFamily="18"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pitchFamily="18" charset="0"/>
                <a:ea typeface="ＭＳ Ｐゴシック" pitchFamily="34" charset="-128"/>
              </a:defRPr>
            </a:lvl9pPr>
          </a:lstStyle>
          <a:p>
            <a:pPr algn="ctr">
              <a:defRPr/>
            </a:pPr>
            <a:endParaRPr lang="sw-KE" altLang="sw-KE" sz="2800">
              <a:solidFill>
                <a:srgbClr val="002A6C"/>
              </a:solidFill>
              <a:latin typeface="Times" panose="02020603060405020304" pitchFamily="18" charset="0"/>
              <a:cs typeface="Arial" charset="0"/>
            </a:endParaRPr>
          </a:p>
        </p:txBody>
      </p:sp>
      <p:pic>
        <p:nvPicPr>
          <p:cNvPr id="1033" name="Picture 1"/>
          <p:cNvPicPr>
            <a:picLocks noChangeAspect="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656168" y="109538"/>
            <a:ext cx="2935817"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1"/>
          <p:cNvPicPr>
            <a:picLocks noChangeAspect="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6807200" y="73026"/>
            <a:ext cx="4385733"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3212064"/>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Lst>
  <p:txStyles>
    <p:titleStyle>
      <a:lvl1pPr algn="l" rtl="0" eaLnBrk="0" fontAlgn="base" hangingPunct="0">
        <a:spcBef>
          <a:spcPct val="0"/>
        </a:spcBef>
        <a:spcAft>
          <a:spcPct val="0"/>
        </a:spcAft>
        <a:defRPr sz="2400" b="1">
          <a:solidFill>
            <a:schemeClr val="tx2"/>
          </a:solidFill>
          <a:latin typeface="+mj-lt"/>
          <a:ea typeface="ＭＳ Ｐゴシック" charset="-128"/>
          <a:cs typeface="+mj-cs"/>
        </a:defRPr>
      </a:lvl1pPr>
      <a:lvl2pPr algn="l" rtl="0" eaLnBrk="0" fontAlgn="base" hangingPunct="0">
        <a:spcBef>
          <a:spcPct val="0"/>
        </a:spcBef>
        <a:spcAft>
          <a:spcPct val="0"/>
        </a:spcAft>
        <a:defRPr sz="2400" b="1">
          <a:solidFill>
            <a:schemeClr val="tx2"/>
          </a:solidFill>
          <a:latin typeface="Arial" charset="0"/>
          <a:ea typeface="ＭＳ Ｐゴシック" charset="-128"/>
        </a:defRPr>
      </a:lvl2pPr>
      <a:lvl3pPr algn="l" rtl="0" eaLnBrk="0" fontAlgn="base" hangingPunct="0">
        <a:spcBef>
          <a:spcPct val="0"/>
        </a:spcBef>
        <a:spcAft>
          <a:spcPct val="0"/>
        </a:spcAft>
        <a:defRPr sz="2400" b="1">
          <a:solidFill>
            <a:schemeClr val="tx2"/>
          </a:solidFill>
          <a:latin typeface="Arial" charset="0"/>
          <a:ea typeface="ＭＳ Ｐゴシック" charset="-128"/>
        </a:defRPr>
      </a:lvl3pPr>
      <a:lvl4pPr algn="l" rtl="0" eaLnBrk="0" fontAlgn="base" hangingPunct="0">
        <a:spcBef>
          <a:spcPct val="0"/>
        </a:spcBef>
        <a:spcAft>
          <a:spcPct val="0"/>
        </a:spcAft>
        <a:defRPr sz="2400" b="1">
          <a:solidFill>
            <a:schemeClr val="tx2"/>
          </a:solidFill>
          <a:latin typeface="Arial" charset="0"/>
          <a:ea typeface="ＭＳ Ｐゴシック" charset="-128"/>
        </a:defRPr>
      </a:lvl4pPr>
      <a:lvl5pPr algn="l" rtl="0" eaLnBrk="0" fontAlgn="base" hangingPunct="0">
        <a:spcBef>
          <a:spcPct val="0"/>
        </a:spcBef>
        <a:spcAft>
          <a:spcPct val="0"/>
        </a:spcAft>
        <a:defRPr sz="2400" b="1">
          <a:solidFill>
            <a:schemeClr val="tx2"/>
          </a:solidFill>
          <a:latin typeface="Arial" charset="0"/>
          <a:ea typeface="ＭＳ Ｐゴシック" charset="-128"/>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4.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4.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4.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209800" y="1447800"/>
            <a:ext cx="7772400" cy="990600"/>
          </a:xfrm>
        </p:spPr>
        <p:txBody>
          <a:bodyPr/>
          <a:lstStyle/>
          <a:p>
            <a:pPr algn="ctr"/>
            <a:r>
              <a:rPr lang="en-US" altLang="sw-KE" sz="2800" dirty="0"/>
              <a:t>NAFAKA 2 OVERVIEW</a:t>
            </a:r>
          </a:p>
        </p:txBody>
      </p:sp>
      <p:sp>
        <p:nvSpPr>
          <p:cNvPr id="25603" name="Content Placeholder 2"/>
          <p:cNvSpPr>
            <a:spLocks noGrp="1"/>
          </p:cNvSpPr>
          <p:nvPr>
            <p:ph idx="1"/>
          </p:nvPr>
        </p:nvSpPr>
        <p:spPr>
          <a:xfrm>
            <a:off x="2209800" y="2362200"/>
            <a:ext cx="7772400" cy="4114800"/>
          </a:xfrm>
        </p:spPr>
        <p:txBody>
          <a:bodyPr/>
          <a:lstStyle/>
          <a:p>
            <a:pPr marL="0" indent="0" algn="ctr">
              <a:buNone/>
            </a:pPr>
            <a:endParaRPr lang="en-US" altLang="sw-KE" dirty="0"/>
          </a:p>
          <a:p>
            <a:pPr marL="0" indent="0" algn="ctr">
              <a:buNone/>
            </a:pPr>
            <a:r>
              <a:rPr lang="en-US" altLang="en-US" dirty="0"/>
              <a:t>Presentation made at </a:t>
            </a:r>
          </a:p>
          <a:p>
            <a:pPr marL="0" indent="0" algn="ctr">
              <a:buNone/>
            </a:pPr>
            <a:endParaRPr lang="en-US" altLang="en-US" dirty="0"/>
          </a:p>
          <a:p>
            <a:pPr marL="0" indent="0" algn="ctr">
              <a:buNone/>
            </a:pPr>
            <a:r>
              <a:rPr lang="en-US" altLang="en-US" dirty="0"/>
              <a:t>NAFAKA – Africa RISING Collaboration Annual Meeting</a:t>
            </a:r>
          </a:p>
          <a:p>
            <a:pPr marL="0" indent="0" algn="ctr">
              <a:buNone/>
            </a:pPr>
            <a:r>
              <a:rPr lang="en-US" altLang="en-US" sz="3200" dirty="0"/>
              <a:t>Dar </a:t>
            </a:r>
            <a:r>
              <a:rPr lang="en-US" altLang="en-US" sz="3200" dirty="0" err="1"/>
              <a:t>Es</a:t>
            </a:r>
            <a:r>
              <a:rPr lang="en-US" altLang="en-US" sz="3200" dirty="0"/>
              <a:t> Salaam</a:t>
            </a:r>
          </a:p>
          <a:p>
            <a:pPr marL="0" indent="0" algn="ctr">
              <a:buNone/>
            </a:pPr>
            <a:r>
              <a:rPr lang="en-US" altLang="en-US" sz="3200" dirty="0"/>
              <a:t> 26</a:t>
            </a:r>
            <a:r>
              <a:rPr lang="en-US" altLang="en-US" sz="3200" baseline="30000" dirty="0"/>
              <a:t>th</a:t>
            </a:r>
            <a:r>
              <a:rPr lang="en-US" altLang="en-US" sz="3200" dirty="0"/>
              <a:t> – June , 2018</a:t>
            </a:r>
          </a:p>
          <a:p>
            <a:pPr marL="0" indent="0" algn="ctr">
              <a:buNone/>
            </a:pPr>
            <a:endParaRPr lang="en-US" altLang="sw-KE" dirty="0"/>
          </a:p>
        </p:txBody>
      </p:sp>
    </p:spTree>
    <p:extLst>
      <p:ext uri="{BB962C8B-B14F-4D97-AF65-F5344CB8AC3E}">
        <p14:creationId xmlns:p14="http://schemas.microsoft.com/office/powerpoint/2010/main" val="204047499"/>
      </p:ext>
    </p:extLst>
  </p:cSld>
  <p:clrMapOvr>
    <a:masterClrMapping/>
  </p:clrMapOvr>
  <p:transition spd="slow">
    <p:check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95400"/>
            <a:ext cx="10363200" cy="609600"/>
          </a:xfrm>
        </p:spPr>
        <p:txBody>
          <a:bodyPr/>
          <a:lstStyle/>
          <a:p>
            <a:r>
              <a:rPr lang="en-US" dirty="0"/>
              <a:t>Recommendations for 2018/2019: Food for Thoughts…</a:t>
            </a:r>
          </a:p>
        </p:txBody>
      </p:sp>
      <p:sp>
        <p:nvSpPr>
          <p:cNvPr id="3" name="Content Placeholder 2"/>
          <p:cNvSpPr>
            <a:spLocks noGrp="1"/>
          </p:cNvSpPr>
          <p:nvPr>
            <p:ph idx="1"/>
          </p:nvPr>
        </p:nvSpPr>
        <p:spPr>
          <a:xfrm>
            <a:off x="838200" y="1752600"/>
            <a:ext cx="10591800" cy="4953000"/>
          </a:xfrm>
        </p:spPr>
        <p:txBody>
          <a:bodyPr/>
          <a:lstStyle/>
          <a:p>
            <a:pPr>
              <a:lnSpc>
                <a:spcPct val="150000"/>
              </a:lnSpc>
              <a:spcBef>
                <a:spcPts val="0"/>
              </a:spcBef>
              <a:spcAft>
                <a:spcPts val="0"/>
              </a:spcAft>
              <a:buFont typeface="Symbol" panose="05050102010706020507" pitchFamily="18" charset="2"/>
              <a:buChar char=""/>
            </a:pPr>
            <a:r>
              <a:rPr lang="en-US" sz="2000" b="1" dirty="0">
                <a:latin typeface="Arial Narrow" panose="020B0606020202030204" pitchFamily="34" charset="0"/>
                <a:ea typeface="MinioMM_485 SB 585 NO 11 OP"/>
                <a:cs typeface="MinioMM_485 SB 585 NO 11 OP"/>
              </a:rPr>
              <a:t>SLC/SUA Twinned Volunteers: </a:t>
            </a:r>
            <a:r>
              <a:rPr lang="en-US" sz="2000" dirty="0">
                <a:latin typeface="Arial Narrow" panose="020B0606020202030204" pitchFamily="34" charset="0"/>
                <a:cs typeface="Times New Roman" panose="02020603050405020304" pitchFamily="18" charset="0"/>
              </a:rPr>
              <a:t>How can Africa-RISING help to secure volunteers for NAFAKA clients?</a:t>
            </a:r>
          </a:p>
          <a:p>
            <a:pPr>
              <a:lnSpc>
                <a:spcPct val="150000"/>
              </a:lnSpc>
              <a:spcBef>
                <a:spcPts val="600"/>
              </a:spcBef>
              <a:spcAft>
                <a:spcPts val="600"/>
              </a:spcAft>
              <a:buFont typeface="Symbol" panose="05050102010706020507" pitchFamily="18" charset="2"/>
              <a:buChar char=""/>
            </a:pPr>
            <a:r>
              <a:rPr lang="en-US" sz="2000" b="1" dirty="0">
                <a:latin typeface="Arial Narrow" panose="020B0606020202030204" pitchFamily="34" charset="0"/>
                <a:ea typeface="MinioMM_485 SB 585 NO 11 OP"/>
                <a:cs typeface="MinioMM_485 SB 585 NO 11 OP"/>
              </a:rPr>
              <a:t> Embedded VBAA Training through Hub Input Suppliers: </a:t>
            </a:r>
            <a:r>
              <a:rPr lang="en-US" sz="2000" dirty="0">
                <a:latin typeface="Arial Narrow" panose="020B0606020202030204" pitchFamily="34" charset="0"/>
                <a:ea typeface="MinioMM_485 SB 585 NO 11 OP"/>
                <a:cs typeface="MinioMM_485 SB 585 NO 11 OP"/>
              </a:rPr>
              <a:t>What more can we do?</a:t>
            </a:r>
            <a:endParaRPr lang="en-US" sz="2000" dirty="0">
              <a:latin typeface="Arial Narrow" panose="020B0606020202030204" pitchFamily="34" charset="0"/>
              <a:ea typeface="Calibri" panose="020F0502020204030204" pitchFamily="34" charset="0"/>
              <a:cs typeface="Times New Roman" panose="02020603050405020304" pitchFamily="18" charset="0"/>
            </a:endParaRPr>
          </a:p>
          <a:p>
            <a:pPr>
              <a:lnSpc>
                <a:spcPct val="150000"/>
              </a:lnSpc>
              <a:spcBef>
                <a:spcPts val="0"/>
              </a:spcBef>
              <a:spcAft>
                <a:spcPts val="800"/>
              </a:spcAft>
              <a:buFont typeface="Symbol" panose="05050102010706020507" pitchFamily="18" charset="2"/>
              <a:buChar char=""/>
            </a:pPr>
            <a:r>
              <a:rPr lang="en-US" sz="2000" b="1" dirty="0">
                <a:latin typeface="Arial Narrow" panose="020B0606020202030204" pitchFamily="34" charset="0"/>
                <a:ea typeface="MinioMM_485 SB 585 NO 11 OP"/>
                <a:cs typeface="MinioMM_485 SB 585 NO 11 OP"/>
              </a:rPr>
              <a:t>Explore Information and Communication Technology-Based Solutions for Improved Business Management and Extension Provision to Farmers</a:t>
            </a:r>
            <a:r>
              <a:rPr lang="en-US" sz="2000" dirty="0">
                <a:latin typeface="Arial Narrow" panose="020B0606020202030204" pitchFamily="34" charset="0"/>
                <a:ea typeface="MinioMM_485 SB 585 NO 11 OP"/>
                <a:cs typeface="MinioMM_485 SB 585 NO 11 OP"/>
              </a:rPr>
              <a:t>: How should we establish </a:t>
            </a:r>
            <a:r>
              <a:rPr lang="en-US" sz="2000" dirty="0" err="1">
                <a:latin typeface="Arial Narrow" panose="020B0606020202030204" pitchFamily="34" charset="0"/>
                <a:ea typeface="MinioMM_485 SB 585 NO 11 OP"/>
                <a:cs typeface="MinioMM_485 SB 585 NO 11 OP"/>
              </a:rPr>
              <a:t>Mwangaza</a:t>
            </a:r>
            <a:r>
              <a:rPr lang="en-US" sz="2000" dirty="0">
                <a:latin typeface="Arial Narrow" panose="020B0606020202030204" pitchFamily="34" charset="0"/>
                <a:ea typeface="MinioMM_485 SB 585 NO 11 OP"/>
                <a:cs typeface="MinioMM_485 SB 585 NO 11 OP"/>
              </a:rPr>
              <a:t> in Southern highlands? What are the limitations of the existing platform lead by </a:t>
            </a:r>
            <a:r>
              <a:rPr lang="en-US" sz="2000" dirty="0" err="1">
                <a:latin typeface="Arial Narrow" panose="020B0606020202030204" pitchFamily="34" charset="0"/>
                <a:ea typeface="MinioMM_485 SB 585 NO 11 OP"/>
                <a:cs typeface="MinioMM_485 SB 585 NO 11 OP"/>
              </a:rPr>
              <a:t>TiGO</a:t>
            </a:r>
            <a:r>
              <a:rPr lang="en-US" sz="2000" dirty="0">
                <a:latin typeface="Arial Narrow" panose="020B0606020202030204" pitchFamily="34" charset="0"/>
                <a:ea typeface="MinioMM_485 SB 585 NO 11 OP"/>
                <a:cs typeface="MinioMM_485 SB 585 NO 11 OP"/>
              </a:rPr>
              <a:t>, YARA ARI-UYOLE. How can the private sector be involved in these platforms?</a:t>
            </a:r>
            <a:endParaRPr lang="en-US" sz="2000" dirty="0">
              <a:latin typeface="Arial Narrow" panose="020B0606020202030204" pitchFamily="34" charset="0"/>
              <a:ea typeface="Times New Roman,MinioMM_485 SB"/>
              <a:cs typeface="Times New Roman,MinioMM_485 SB"/>
            </a:endParaRPr>
          </a:p>
          <a:p>
            <a:pPr>
              <a:lnSpc>
                <a:spcPct val="150000"/>
              </a:lnSpc>
              <a:spcBef>
                <a:spcPts val="0"/>
              </a:spcBef>
              <a:spcAft>
                <a:spcPts val="0"/>
              </a:spcAft>
              <a:buFont typeface="Symbol" panose="05050102010706020507" pitchFamily="18" charset="2"/>
              <a:buChar char=""/>
            </a:pPr>
            <a:r>
              <a:rPr lang="en-US" sz="2000" b="1" dirty="0">
                <a:latin typeface="Arial Narrow" panose="020B0606020202030204" pitchFamily="34" charset="0"/>
                <a:ea typeface="MinioMM_485 SB 585 NO 11 OP"/>
                <a:cs typeface="MinioMM_485 SB 585 NO 11 OP"/>
              </a:rPr>
              <a:t>Indirect finance through tripartite agreements</a:t>
            </a:r>
            <a:r>
              <a:rPr lang="en-US" sz="2000" dirty="0">
                <a:latin typeface="Arial Narrow" panose="020B0606020202030204" pitchFamily="34" charset="0"/>
                <a:ea typeface="MinioMM_485 SB 585 NO 11 OP"/>
                <a:cs typeface="MinioMM_485 SB 585 NO 11 OP"/>
              </a:rPr>
              <a:t>: An opportunity for establishing model farmers/farms?</a:t>
            </a:r>
            <a:endParaRPr lang="en-US" sz="2000" dirty="0">
              <a:latin typeface="Arial Narrow" panose="020B0606020202030204" pitchFamily="34" charset="0"/>
              <a:ea typeface="Calibri" panose="020F0502020204030204" pitchFamily="34" charset="0"/>
              <a:cs typeface="Times New Roman" panose="02020603050405020304" pitchFamily="18" charset="0"/>
            </a:endParaRPr>
          </a:p>
          <a:p>
            <a:pPr>
              <a:lnSpc>
                <a:spcPct val="150000"/>
              </a:lnSpc>
              <a:spcBef>
                <a:spcPts val="0"/>
              </a:spcBef>
              <a:spcAft>
                <a:spcPts val="0"/>
              </a:spcAft>
              <a:buFont typeface="Symbol" panose="05050102010706020507" pitchFamily="18" charset="2"/>
              <a:buChar char=""/>
            </a:pPr>
            <a:r>
              <a:rPr lang="en-US" sz="2000" b="1" dirty="0">
                <a:latin typeface="Arial Narrow" panose="020B0606020202030204" pitchFamily="34" charset="0"/>
                <a:ea typeface="Calibri" panose="020F0502020204030204" pitchFamily="34" charset="0"/>
                <a:cs typeface="Times New Roman" panose="02020603050405020304" pitchFamily="18" charset="0"/>
              </a:rPr>
              <a:t>Strengthening linkages between VBAAs, agro dealers, input companies, RPOs, Millers, Research(Africa RISING) and Financial institution: </a:t>
            </a:r>
            <a:r>
              <a:rPr lang="en-US" sz="2000" dirty="0">
                <a:latin typeface="Arial Narrow" panose="020B0606020202030204" pitchFamily="34" charset="0"/>
                <a:ea typeface="Calibri" panose="020F0502020204030204" pitchFamily="34" charset="0"/>
                <a:cs typeface="Times New Roman" panose="02020603050405020304" pitchFamily="18" charset="0"/>
              </a:rPr>
              <a:t>How can Africa RISING participate in the in-depth network analysis to be conducted by NAFAKA in July-August 2018?</a:t>
            </a:r>
          </a:p>
          <a:p>
            <a:pPr marL="0" indent="0">
              <a:lnSpc>
                <a:spcPct val="150000"/>
              </a:lnSpc>
              <a:spcBef>
                <a:spcPts val="0"/>
              </a:spcBef>
              <a:spcAft>
                <a:spcPts val="0"/>
              </a:spcAft>
              <a:buNone/>
            </a:pPr>
            <a:endParaRPr lang="en-US" sz="1400" b="1" dirty="0">
              <a:latin typeface="MinioMM_485 SB 585 NO 11 OP"/>
              <a:ea typeface="Calibri" panose="020F0502020204030204" pitchFamily="34" charset="0"/>
              <a:cs typeface="Times New Roman" panose="02020603050405020304" pitchFamily="18" charset="0"/>
            </a:endParaRPr>
          </a:p>
          <a:p>
            <a:pPr>
              <a:lnSpc>
                <a:spcPct val="107000"/>
              </a:lnSpc>
              <a:spcBef>
                <a:spcPts val="0"/>
              </a:spcBef>
              <a:spcAft>
                <a:spcPts val="0"/>
              </a:spcAft>
              <a:buFont typeface="Symbol" panose="05050102010706020507" pitchFamily="18" charset="2"/>
              <a:buChar char=""/>
            </a:pPr>
            <a:endParaRPr lang="en-US" sz="14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67118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 for 2018/2019</a:t>
            </a:r>
          </a:p>
        </p:txBody>
      </p:sp>
      <p:sp>
        <p:nvSpPr>
          <p:cNvPr id="3" name="Content Placeholder 2"/>
          <p:cNvSpPr>
            <a:spLocks noGrp="1"/>
          </p:cNvSpPr>
          <p:nvPr>
            <p:ph idx="1"/>
          </p:nvPr>
        </p:nvSpPr>
        <p:spPr>
          <a:xfrm>
            <a:off x="533400" y="1905000"/>
            <a:ext cx="11277600" cy="4572000"/>
          </a:xfrm>
        </p:spPr>
        <p:txBody>
          <a:bodyPr/>
          <a:lstStyle/>
          <a:p>
            <a:pPr>
              <a:lnSpc>
                <a:spcPct val="150000"/>
              </a:lnSpc>
              <a:spcBef>
                <a:spcPts val="0"/>
              </a:spcBef>
              <a:spcAft>
                <a:spcPts val="0"/>
              </a:spcAft>
              <a:buFont typeface="Symbol" panose="05050102010706020507" pitchFamily="18" charset="2"/>
              <a:buChar char=""/>
            </a:pPr>
            <a:r>
              <a:rPr lang="en-US" sz="1800" b="1" dirty="0">
                <a:latin typeface="Arial Narrow" panose="020B0606020202030204" pitchFamily="34" charset="0"/>
                <a:ea typeface="Calibri" panose="020F0502020204030204" pitchFamily="34" charset="0"/>
                <a:cs typeface="Times New Roman" panose="02020603050405020304" pitchFamily="18" charset="0"/>
              </a:rPr>
              <a:t>CMSD’s Collaborating, Learning, and Adapting (CLA) approach in strengthening information feedback</a:t>
            </a:r>
            <a:r>
              <a:rPr lang="en-US" sz="1800" dirty="0">
                <a:latin typeface="Arial Narrow" panose="020B0606020202030204" pitchFamily="34" charset="0"/>
                <a:ea typeface="Calibri" panose="020F0502020204030204" pitchFamily="34" charset="0"/>
                <a:cs typeface="Times New Roman" panose="02020603050405020304" pitchFamily="18" charset="0"/>
              </a:rPr>
              <a:t>: </a:t>
            </a:r>
            <a:r>
              <a:rPr lang="en-US" sz="2000" dirty="0">
                <a:latin typeface="Arial Narrow" panose="020B0606020202030204" pitchFamily="34" charset="0"/>
              </a:rPr>
              <a:t>What more can we do to compile a publication like the one for the mother Africa RISING?</a:t>
            </a:r>
          </a:p>
          <a:p>
            <a:pPr>
              <a:lnSpc>
                <a:spcPct val="150000"/>
              </a:lnSpc>
              <a:spcBef>
                <a:spcPts val="0"/>
              </a:spcBef>
              <a:spcAft>
                <a:spcPts val="0"/>
              </a:spcAft>
              <a:buFont typeface="Symbol" panose="05050102010706020507" pitchFamily="18" charset="2"/>
              <a:buChar char=""/>
            </a:pPr>
            <a:r>
              <a:rPr lang="en-US" sz="1800" b="1" dirty="0">
                <a:latin typeface="Arial Narrow" panose="020B0606020202030204" pitchFamily="34" charset="0"/>
                <a:ea typeface="Calibri" panose="020F0502020204030204" pitchFamily="34" charset="0"/>
                <a:cs typeface="Times New Roman" panose="02020603050405020304" pitchFamily="18" charset="0"/>
              </a:rPr>
              <a:t>Disseminate optimum climate-smart, gender-sensitive, and nutrition-sensitive production and adoption promotion strategies</a:t>
            </a:r>
            <a:r>
              <a:rPr lang="en-US" sz="1800" dirty="0">
                <a:latin typeface="Arial Narrow" panose="020B0606020202030204" pitchFamily="34" charset="0"/>
                <a:ea typeface="Calibri" panose="020F0502020204030204" pitchFamily="34" charset="0"/>
                <a:cs typeface="Times New Roman" panose="02020603050405020304" pitchFamily="18" charset="0"/>
              </a:rPr>
              <a:t>: </a:t>
            </a:r>
            <a:r>
              <a:rPr lang="en-US" sz="2000" dirty="0">
                <a:latin typeface="Arial Narrow" panose="020B0606020202030204" pitchFamily="34" charset="0"/>
              </a:rPr>
              <a:t>Why yields are not increasing despite adoption of GAP technologies from demo plots?</a:t>
            </a:r>
          </a:p>
          <a:p>
            <a:pPr>
              <a:lnSpc>
                <a:spcPct val="150000"/>
              </a:lnSpc>
              <a:spcBef>
                <a:spcPts val="0"/>
              </a:spcBef>
              <a:spcAft>
                <a:spcPts val="0"/>
              </a:spcAft>
              <a:buFont typeface="Symbol" panose="05050102010706020507" pitchFamily="18" charset="2"/>
              <a:buChar char=""/>
            </a:pPr>
            <a:r>
              <a:rPr lang="en-US" sz="1800" b="1" dirty="0">
                <a:latin typeface="MinioMM_485 SB 585 NO 11 OP"/>
                <a:ea typeface="Calibri" panose="020F0502020204030204" pitchFamily="34" charset="0"/>
                <a:cs typeface="Times New Roman" panose="02020603050405020304" pitchFamily="18" charset="0"/>
              </a:rPr>
              <a:t>Facilitating access to alternative products that VBAAs and </a:t>
            </a:r>
            <a:r>
              <a:rPr lang="en-US" sz="1800" b="1" dirty="0" err="1">
                <a:latin typeface="MinioMM_485 SB 585 NO 11 OP"/>
                <a:ea typeface="Calibri" panose="020F0502020204030204" pitchFamily="34" charset="0"/>
                <a:cs typeface="Times New Roman" panose="02020603050405020304" pitchFamily="18" charset="0"/>
              </a:rPr>
              <a:t>agro</a:t>
            </a:r>
            <a:r>
              <a:rPr lang="en-US" sz="1800" b="1" dirty="0">
                <a:latin typeface="MinioMM_485 SB 585 NO 11 OP"/>
                <a:ea typeface="Calibri" panose="020F0502020204030204" pitchFamily="34" charset="0"/>
                <a:cs typeface="Times New Roman" panose="02020603050405020304" pitchFamily="18" charset="0"/>
              </a:rPr>
              <a:t> dealers sell to cover sales gaps during the calendar year or that could provide larger per unit margins</a:t>
            </a:r>
            <a:r>
              <a:rPr lang="en-US" sz="2000" dirty="0">
                <a:latin typeface="Arial Narrow" panose="020B0606020202030204" pitchFamily="34" charset="0"/>
              </a:rPr>
              <a:t>,: What products from Africa RISING can be scaled by the private sector and VBAAs beyond our geographical Zone of Influence?</a:t>
            </a:r>
          </a:p>
          <a:p>
            <a:pPr>
              <a:lnSpc>
                <a:spcPct val="150000"/>
              </a:lnSpc>
              <a:spcBef>
                <a:spcPts val="0"/>
              </a:spcBef>
              <a:spcAft>
                <a:spcPts val="0"/>
              </a:spcAft>
              <a:buFont typeface="Symbol" panose="05050102010706020507" pitchFamily="18" charset="2"/>
              <a:buChar char=""/>
            </a:pPr>
            <a:r>
              <a:rPr lang="en-US" sz="1800" b="1" dirty="0">
                <a:latin typeface="MinioMM_485 SB 585 NO 11 OP"/>
                <a:ea typeface="Calibri" panose="020F0502020204030204" pitchFamily="34" charset="0"/>
                <a:cs typeface="Times New Roman" panose="02020603050405020304" pitchFamily="18" charset="0"/>
              </a:rPr>
              <a:t>Promote small-scale mechanization solutions, such as rotary </a:t>
            </a:r>
            <a:r>
              <a:rPr lang="en-US" sz="1800" b="1" dirty="0" err="1">
                <a:latin typeface="MinioMM_485 SB 585 NO 11 OP"/>
                <a:ea typeface="Calibri" panose="020F0502020204030204" pitchFamily="34" charset="0"/>
                <a:cs typeface="Times New Roman" panose="02020603050405020304" pitchFamily="18" charset="0"/>
              </a:rPr>
              <a:t>weeders</a:t>
            </a:r>
            <a:r>
              <a:rPr lang="en-US" sz="1800" b="1" dirty="0">
                <a:latin typeface="MinioMM_485 SB 585 NO 11 OP"/>
                <a:ea typeface="Calibri" panose="020F0502020204030204" pitchFamily="34" charset="0"/>
                <a:cs typeface="Times New Roman" panose="02020603050405020304" pitchFamily="18" charset="0"/>
              </a:rPr>
              <a:t>, maize shellers, and rice threshers to reduce physical workload for female farmers(including use of VBAAs as sales agents): </a:t>
            </a:r>
            <a:r>
              <a:rPr lang="en-US" sz="2000" dirty="0">
                <a:latin typeface="Arial Narrow" panose="020B0606020202030204" pitchFamily="34" charset="0"/>
              </a:rPr>
              <a:t>What more can we do organize B2B meetings between manufacturers, artisans, </a:t>
            </a:r>
            <a:r>
              <a:rPr lang="en-US" sz="2000" dirty="0" err="1">
                <a:latin typeface="Arial Narrow" panose="020B0606020202030204" pitchFamily="34" charset="0"/>
              </a:rPr>
              <a:t>Pos</a:t>
            </a:r>
            <a:r>
              <a:rPr lang="en-US" sz="2000" dirty="0">
                <a:latin typeface="Arial Narrow" panose="020B0606020202030204" pitchFamily="34" charset="0"/>
              </a:rPr>
              <a:t>, hub-</a:t>
            </a:r>
            <a:r>
              <a:rPr lang="en-US" sz="2000" dirty="0" err="1">
                <a:latin typeface="Arial Narrow" panose="020B0606020202030204" pitchFamily="34" charset="0"/>
              </a:rPr>
              <a:t>agro</a:t>
            </a:r>
            <a:r>
              <a:rPr lang="en-US" sz="2000" dirty="0">
                <a:latin typeface="Arial Narrow" panose="020B0606020202030204" pitchFamily="34" charset="0"/>
              </a:rPr>
              <a:t> dealers and VBAAs?</a:t>
            </a:r>
          </a:p>
          <a:p>
            <a:pPr>
              <a:spcBef>
                <a:spcPts val="0"/>
              </a:spcBef>
              <a:spcAft>
                <a:spcPts val="0"/>
              </a:spcAft>
              <a:buFont typeface="Symbol" panose="05050102010706020507" pitchFamily="18" charset="2"/>
              <a:buChar char=""/>
            </a:pPr>
            <a:endParaRPr lang="en-US" sz="1800" b="1" dirty="0">
              <a:latin typeface="MinioMM_485 SB 585 NO 11 OP"/>
              <a:ea typeface="Calibri" panose="020F0502020204030204" pitchFamily="34" charset="0"/>
              <a:cs typeface="Times New Roman" panose="02020603050405020304" pitchFamily="18" charset="0"/>
            </a:endParaRPr>
          </a:p>
          <a:p>
            <a:pPr>
              <a:spcBef>
                <a:spcPts val="0"/>
              </a:spcBef>
              <a:spcAft>
                <a:spcPts val="0"/>
              </a:spcAft>
              <a:buFont typeface="Symbol" panose="05050102010706020507" pitchFamily="18" charset="2"/>
              <a:buChar char=""/>
            </a:pPr>
            <a:endParaRPr lang="en-US" sz="1800" b="1" dirty="0">
              <a:latin typeface="MinioMM_485 SB 585 NO 11 OP"/>
              <a:ea typeface="Calibri" panose="020F0502020204030204" pitchFamily="34" charset="0"/>
              <a:cs typeface="Times New Roman" panose="02020603050405020304" pitchFamily="18" charset="0"/>
            </a:endParaRPr>
          </a:p>
          <a:p>
            <a:pPr>
              <a:lnSpc>
                <a:spcPct val="150000"/>
              </a:lnSpc>
              <a:spcBef>
                <a:spcPts val="0"/>
              </a:spcBef>
              <a:spcAft>
                <a:spcPts val="0"/>
              </a:spcAft>
              <a:buFont typeface="Symbol" panose="05050102010706020507" pitchFamily="18" charset="2"/>
              <a:buChar char=""/>
            </a:pPr>
            <a:endParaRPr lang="en-US" sz="1400" b="1" dirty="0">
              <a:latin typeface="MinioMM_485 SB 585 NO 11 OP"/>
              <a:ea typeface="Calibri" panose="020F0502020204030204" pitchFamily="34" charset="0"/>
              <a:cs typeface="Times New Roman" panose="02020603050405020304" pitchFamily="18" charset="0"/>
            </a:endParaRPr>
          </a:p>
          <a:p>
            <a:pPr>
              <a:lnSpc>
                <a:spcPct val="107000"/>
              </a:lnSpc>
              <a:spcBef>
                <a:spcPts val="0"/>
              </a:spcBef>
              <a:spcAft>
                <a:spcPts val="0"/>
              </a:spcAft>
              <a:buFont typeface="Symbol" panose="05050102010706020507" pitchFamily="18" charset="2"/>
              <a:buChar char=""/>
            </a:pPr>
            <a:endParaRPr lang="en-US" sz="14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140706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Recommendations for 2018/2019: Food for Thought.....</a:t>
            </a:r>
          </a:p>
        </p:txBody>
      </p:sp>
      <p:sp>
        <p:nvSpPr>
          <p:cNvPr id="3" name="Content Placeholder 2"/>
          <p:cNvSpPr>
            <a:spLocks noGrp="1"/>
          </p:cNvSpPr>
          <p:nvPr>
            <p:ph idx="1"/>
          </p:nvPr>
        </p:nvSpPr>
        <p:spPr>
          <a:xfrm>
            <a:off x="914400" y="1905000"/>
            <a:ext cx="10363200" cy="4953000"/>
          </a:xfrm>
        </p:spPr>
        <p:txBody>
          <a:bodyPr/>
          <a:lstStyle/>
          <a:p>
            <a:pPr>
              <a:lnSpc>
                <a:spcPct val="200000"/>
              </a:lnSpc>
              <a:spcBef>
                <a:spcPts val="0"/>
              </a:spcBef>
              <a:spcAft>
                <a:spcPts val="0"/>
              </a:spcAft>
            </a:pPr>
            <a:r>
              <a:rPr lang="en-US" sz="1600" b="1" dirty="0">
                <a:solidFill>
                  <a:srgbClr val="000000"/>
                </a:solidFill>
                <a:latin typeface="+mj-lt"/>
                <a:ea typeface="Times New Roman,MinioMM_485 SB"/>
                <a:cs typeface="Times New Roman,MinioMM_485 SB"/>
              </a:rPr>
              <a:t>Expanding radio-based marketing and extension messaging: </a:t>
            </a:r>
            <a:r>
              <a:rPr lang="en-US" sz="2000" dirty="0">
                <a:latin typeface="Arial Narrow" panose="020B0606020202030204" pitchFamily="34" charset="0"/>
              </a:rPr>
              <a:t>What more can we do?</a:t>
            </a:r>
          </a:p>
          <a:p>
            <a:pPr>
              <a:lnSpc>
                <a:spcPct val="200000"/>
              </a:lnSpc>
              <a:spcBef>
                <a:spcPts val="0"/>
              </a:spcBef>
              <a:spcAft>
                <a:spcPts val="0"/>
              </a:spcAft>
              <a:buFont typeface="Symbol" panose="05050102010706020507" pitchFamily="18" charset="2"/>
              <a:buChar char=""/>
            </a:pPr>
            <a:r>
              <a:rPr lang="en-US" sz="1600" b="1" dirty="0">
                <a:solidFill>
                  <a:srgbClr val="000000"/>
                </a:solidFill>
                <a:latin typeface="+mj-lt"/>
                <a:ea typeface="Times New Roman,MinioMM_485 SB"/>
                <a:cs typeface="Times New Roman,MinioMM_485 SB"/>
              </a:rPr>
              <a:t>Quality Declared Seed (QDS) production and sales through VBAAs: </a:t>
            </a:r>
            <a:r>
              <a:rPr lang="en-US" sz="2000" dirty="0">
                <a:latin typeface="Arial Narrow" panose="020B0606020202030204" pitchFamily="34" charset="0"/>
              </a:rPr>
              <a:t>What Role can QDS Producer association help to ensure sustainability after NAFAKA- AR? </a:t>
            </a:r>
          </a:p>
          <a:p>
            <a:pPr>
              <a:lnSpc>
                <a:spcPct val="200000"/>
              </a:lnSpc>
              <a:spcBef>
                <a:spcPts val="0"/>
              </a:spcBef>
              <a:spcAft>
                <a:spcPts val="0"/>
              </a:spcAft>
              <a:buFont typeface="Symbol" panose="05050102010706020507" pitchFamily="18" charset="2"/>
              <a:buChar char=""/>
            </a:pPr>
            <a:r>
              <a:rPr lang="en-US" sz="1600" b="1" dirty="0">
                <a:solidFill>
                  <a:srgbClr val="000000"/>
                </a:solidFill>
                <a:latin typeface="+mj-lt"/>
                <a:ea typeface="Times New Roman,MinioMM_485 SB"/>
                <a:cs typeface="Times New Roman,MinioMM_485 SB"/>
              </a:rPr>
              <a:t>Embed opportunities for female and youth employment, such as crop protection units, through VBAAs): </a:t>
            </a:r>
            <a:r>
              <a:rPr lang="en-US" sz="2000" dirty="0">
                <a:latin typeface="Arial Narrow" panose="020B0606020202030204" pitchFamily="34" charset="0"/>
              </a:rPr>
              <a:t>How can we link with Ministry of Youth, labor and Employment to formalize the SSP Program?</a:t>
            </a:r>
          </a:p>
          <a:p>
            <a:pPr>
              <a:lnSpc>
                <a:spcPct val="200000"/>
              </a:lnSpc>
              <a:spcBef>
                <a:spcPts val="0"/>
              </a:spcBef>
              <a:spcAft>
                <a:spcPts val="0"/>
              </a:spcAft>
              <a:buFont typeface="Symbol" panose="05050102010706020507" pitchFamily="18" charset="2"/>
              <a:buChar char=""/>
            </a:pPr>
            <a:r>
              <a:rPr lang="en-US" sz="1600" b="1" dirty="0">
                <a:solidFill>
                  <a:srgbClr val="000000"/>
                </a:solidFill>
                <a:latin typeface="+mj-lt"/>
                <a:ea typeface="Times New Roman,MinioMM_485 SB"/>
                <a:cs typeface="Times New Roman,MinioMM_485 SB"/>
              </a:rPr>
              <a:t>Liming: </a:t>
            </a:r>
            <a:r>
              <a:rPr lang="en-US" sz="2000" dirty="0">
                <a:latin typeface="Arial Narrow" panose="020B0606020202030204" pitchFamily="34" charset="0"/>
              </a:rPr>
              <a:t>Expansion in all village in </a:t>
            </a:r>
            <a:r>
              <a:rPr lang="en-US" sz="2000" dirty="0" err="1">
                <a:latin typeface="Arial Narrow" panose="020B0606020202030204" pitchFamily="34" charset="0"/>
              </a:rPr>
              <a:t>Mbozi</a:t>
            </a:r>
            <a:r>
              <a:rPr lang="en-US" sz="2000" dirty="0">
                <a:latin typeface="Arial Narrow" panose="020B0606020202030204" pitchFamily="34" charset="0"/>
              </a:rPr>
              <a:t>, </a:t>
            </a:r>
            <a:r>
              <a:rPr lang="en-US" sz="2000" dirty="0" err="1">
                <a:latin typeface="Arial Narrow" panose="020B0606020202030204" pitchFamily="34" charset="0"/>
              </a:rPr>
              <a:t>Momba</a:t>
            </a:r>
            <a:r>
              <a:rPr lang="en-US" sz="2000" dirty="0">
                <a:latin typeface="Arial Narrow" panose="020B0606020202030204" pitchFamily="34" charset="0"/>
              </a:rPr>
              <a:t>, </a:t>
            </a:r>
            <a:r>
              <a:rPr lang="en-US" sz="2000" dirty="0" err="1">
                <a:latin typeface="Arial Narrow" panose="020B0606020202030204" pitchFamily="34" charset="0"/>
              </a:rPr>
              <a:t>Mufindi</a:t>
            </a:r>
            <a:r>
              <a:rPr lang="en-US" sz="2000" dirty="0">
                <a:latin typeface="Arial Narrow" panose="020B0606020202030204" pitchFamily="34" charset="0"/>
              </a:rPr>
              <a:t>, </a:t>
            </a:r>
            <a:r>
              <a:rPr lang="en-US" sz="2000" dirty="0" err="1">
                <a:latin typeface="Arial Narrow" panose="020B0606020202030204" pitchFamily="34" charset="0"/>
              </a:rPr>
              <a:t>Kilolo</a:t>
            </a:r>
            <a:r>
              <a:rPr lang="en-US" sz="2000" dirty="0">
                <a:latin typeface="Arial Narrow" panose="020B0606020202030204" pitchFamily="34" charset="0"/>
              </a:rPr>
              <a:t>, Iringa rural and </a:t>
            </a:r>
            <a:r>
              <a:rPr lang="en-US" sz="2000" dirty="0" err="1">
                <a:latin typeface="Arial Narrow" panose="020B0606020202030204" pitchFamily="34" charset="0"/>
              </a:rPr>
              <a:t>Wangin’ombe</a:t>
            </a:r>
            <a:r>
              <a:rPr lang="en-US" sz="2000" dirty="0">
                <a:latin typeface="Arial Narrow" panose="020B0606020202030204" pitchFamily="34" charset="0"/>
              </a:rPr>
              <a:t>?</a:t>
            </a:r>
          </a:p>
          <a:p>
            <a:pPr>
              <a:lnSpc>
                <a:spcPct val="200000"/>
              </a:lnSpc>
            </a:pPr>
            <a:r>
              <a:rPr lang="en-US" sz="1600" b="1" dirty="0">
                <a:solidFill>
                  <a:srgbClr val="000000"/>
                </a:solidFill>
                <a:latin typeface="+mj-lt"/>
              </a:rPr>
              <a:t>PICS: </a:t>
            </a:r>
            <a:r>
              <a:rPr lang="en-US" sz="2000" dirty="0">
                <a:latin typeface="Arial Narrow" panose="020B0606020202030204" pitchFamily="34" charset="0"/>
              </a:rPr>
              <a:t>The role of collective action in reducing the price</a:t>
            </a:r>
          </a:p>
        </p:txBody>
      </p:sp>
    </p:spTree>
    <p:extLst>
      <p:ext uri="{BB962C8B-B14F-4D97-AF65-F5344CB8AC3E}">
        <p14:creationId xmlns:p14="http://schemas.microsoft.com/office/powerpoint/2010/main" val="991320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ubtitle 2"/>
          <p:cNvSpPr>
            <a:spLocks noGrp="1"/>
          </p:cNvSpPr>
          <p:nvPr>
            <p:ph type="subTitle" idx="1"/>
          </p:nvPr>
        </p:nvSpPr>
        <p:spPr>
          <a:xfrm>
            <a:off x="2057400" y="0"/>
            <a:ext cx="8153400" cy="685800"/>
          </a:xfrm>
        </p:spPr>
        <p:txBody>
          <a:bodyPr/>
          <a:lstStyle/>
          <a:p>
            <a:pPr algn="l"/>
            <a:r>
              <a:rPr lang="en-US" b="1" dirty="0"/>
              <a:t>What more can WE do to strengthen these networks?</a:t>
            </a:r>
            <a:endParaRPr lang="en-US" dirty="0"/>
          </a:p>
        </p:txBody>
      </p:sp>
      <p:sp>
        <p:nvSpPr>
          <p:cNvPr id="15363" name="TextBox 5"/>
          <p:cNvSpPr txBox="1">
            <a:spLocks noChangeArrowheads="1"/>
          </p:cNvSpPr>
          <p:nvPr/>
        </p:nvSpPr>
        <p:spPr bwMode="auto">
          <a:xfrm>
            <a:off x="2057400" y="1119190"/>
            <a:ext cx="6154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sz="2800" b="1">
                <a:latin typeface="Times" panose="02020603050405020304" pitchFamily="18" charset="0"/>
              </a:rPr>
              <a:t>Facilitating a Inputs Linkage process</a:t>
            </a:r>
            <a:endParaRPr lang="en-US" sz="2800">
              <a:latin typeface="Times" panose="02020603050405020304" pitchFamily="18" charset="0"/>
            </a:endParaRPr>
          </a:p>
        </p:txBody>
      </p:sp>
      <p:grpSp>
        <p:nvGrpSpPr>
          <p:cNvPr id="15364" name="Group 25"/>
          <p:cNvGrpSpPr>
            <a:grpSpLocks/>
          </p:cNvGrpSpPr>
          <p:nvPr/>
        </p:nvGrpSpPr>
        <p:grpSpPr bwMode="auto">
          <a:xfrm>
            <a:off x="2057400" y="1905000"/>
            <a:ext cx="6553200" cy="4953000"/>
            <a:chOff x="1897" y="1832"/>
            <a:chExt cx="5007" cy="4713"/>
          </a:xfrm>
        </p:grpSpPr>
        <p:sp>
          <p:nvSpPr>
            <p:cNvPr id="15378" name="Text Box 27"/>
            <p:cNvSpPr txBox="1">
              <a:spLocks noChangeArrowheads="1"/>
            </p:cNvSpPr>
            <p:nvPr/>
          </p:nvSpPr>
          <p:spPr bwMode="auto">
            <a:xfrm>
              <a:off x="3328" y="1832"/>
              <a:ext cx="1413" cy="464"/>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800">
                  <a:latin typeface="Calibri" panose="020F0502020204030204" pitchFamily="34" charset="0"/>
                  <a:cs typeface="Arial" panose="020B0604020202020204" pitchFamily="34" charset="0"/>
                </a:rPr>
                <a:t>SEED COMPANIES</a:t>
              </a:r>
              <a:endParaRPr lang="en-US" sz="2800">
                <a:cs typeface="Arial" panose="020B0604020202020204" pitchFamily="34" charset="0"/>
              </a:endParaRPr>
            </a:p>
          </p:txBody>
        </p:sp>
        <p:sp>
          <p:nvSpPr>
            <p:cNvPr id="15379" name="Text Box 28"/>
            <p:cNvSpPr txBox="1">
              <a:spLocks noChangeArrowheads="1"/>
            </p:cNvSpPr>
            <p:nvPr/>
          </p:nvSpPr>
          <p:spPr bwMode="auto">
            <a:xfrm>
              <a:off x="3676" y="6125"/>
              <a:ext cx="1618" cy="420"/>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800">
                  <a:latin typeface="Calibri" panose="020F0502020204030204" pitchFamily="34" charset="0"/>
                  <a:cs typeface="Arial" panose="020B0604020202020204" pitchFamily="34" charset="0"/>
                </a:rPr>
                <a:t>Small </a:t>
              </a:r>
              <a:r>
                <a:rPr lang="en-US" sz="1600">
                  <a:latin typeface="Calibri" panose="020F0502020204030204" pitchFamily="34" charset="0"/>
                  <a:cs typeface="Arial" panose="020B0604020202020204" pitchFamily="34" charset="0"/>
                </a:rPr>
                <a:t>Holder</a:t>
              </a:r>
              <a:r>
                <a:rPr lang="en-US" sz="1800">
                  <a:latin typeface="Calibri" panose="020F0502020204030204" pitchFamily="34" charset="0"/>
                  <a:cs typeface="Arial" panose="020B0604020202020204" pitchFamily="34" charset="0"/>
                </a:rPr>
                <a:t> farmers</a:t>
              </a:r>
              <a:endParaRPr lang="en-US" sz="2800">
                <a:cs typeface="Arial" panose="020B0604020202020204" pitchFamily="34" charset="0"/>
              </a:endParaRPr>
            </a:p>
          </p:txBody>
        </p:sp>
        <p:sp>
          <p:nvSpPr>
            <p:cNvPr id="15380" name="Text Box 29"/>
            <p:cNvSpPr txBox="1">
              <a:spLocks noChangeArrowheads="1"/>
            </p:cNvSpPr>
            <p:nvPr/>
          </p:nvSpPr>
          <p:spPr bwMode="auto">
            <a:xfrm>
              <a:off x="1897" y="3926"/>
              <a:ext cx="1734" cy="465"/>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800">
                  <a:latin typeface="Calibri" panose="020F0502020204030204" pitchFamily="34" charset="0"/>
                  <a:cs typeface="Arial" panose="020B0604020202020204" pitchFamily="34" charset="0"/>
                </a:rPr>
                <a:t>Local agro-dealers</a:t>
              </a:r>
              <a:endParaRPr lang="en-US" sz="2800">
                <a:cs typeface="Arial" panose="020B0604020202020204" pitchFamily="34" charset="0"/>
              </a:endParaRPr>
            </a:p>
          </p:txBody>
        </p:sp>
        <p:sp>
          <p:nvSpPr>
            <p:cNvPr id="15381" name="Text Box 30"/>
            <p:cNvSpPr txBox="1">
              <a:spLocks noChangeArrowheads="1"/>
            </p:cNvSpPr>
            <p:nvPr/>
          </p:nvSpPr>
          <p:spPr bwMode="auto">
            <a:xfrm>
              <a:off x="3111" y="2957"/>
              <a:ext cx="1903" cy="510"/>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800">
                  <a:latin typeface="Calibri" panose="020F0502020204030204" pitchFamily="34" charset="0"/>
                  <a:cs typeface="Arial" panose="020B0604020202020204" pitchFamily="34" charset="0"/>
                </a:rPr>
                <a:t>HUB AGRODEALERS</a:t>
              </a:r>
              <a:endParaRPr lang="en-US" sz="2800">
                <a:cs typeface="Arial" panose="020B0604020202020204" pitchFamily="34" charset="0"/>
              </a:endParaRPr>
            </a:p>
          </p:txBody>
        </p:sp>
        <p:sp>
          <p:nvSpPr>
            <p:cNvPr id="15382" name="Text Box 31"/>
            <p:cNvSpPr txBox="1">
              <a:spLocks noChangeArrowheads="1"/>
            </p:cNvSpPr>
            <p:nvPr/>
          </p:nvSpPr>
          <p:spPr bwMode="auto">
            <a:xfrm>
              <a:off x="5885" y="4552"/>
              <a:ext cx="952" cy="465"/>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spcAft>
                  <a:spcPts val="1000"/>
                </a:spcAft>
                <a:buNone/>
              </a:pPr>
              <a:r>
                <a:rPr lang="en-US" sz="1800">
                  <a:latin typeface="Calibri" panose="020F0502020204030204" pitchFamily="34" charset="0"/>
                  <a:cs typeface="Arial" panose="020B0604020202020204" pitchFamily="34" charset="0"/>
                </a:rPr>
                <a:t>VBAAS</a:t>
              </a:r>
              <a:endParaRPr lang="en-US" sz="2800">
                <a:cs typeface="Arial" panose="020B0604020202020204" pitchFamily="34" charset="0"/>
              </a:endParaRPr>
            </a:p>
          </p:txBody>
        </p:sp>
        <p:sp>
          <p:nvSpPr>
            <p:cNvPr id="15383" name="Text Box 32"/>
            <p:cNvSpPr txBox="1">
              <a:spLocks noChangeArrowheads="1"/>
            </p:cNvSpPr>
            <p:nvPr/>
          </p:nvSpPr>
          <p:spPr bwMode="auto">
            <a:xfrm>
              <a:off x="2067" y="5355"/>
              <a:ext cx="1127" cy="465"/>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800">
                  <a:latin typeface="Calibri" panose="020F0502020204030204" pitchFamily="34" charset="0"/>
                  <a:cs typeface="Arial" panose="020B0604020202020204" pitchFamily="34" charset="0"/>
                </a:rPr>
                <a:t>Associations</a:t>
              </a:r>
              <a:endParaRPr lang="en-US" sz="2800">
                <a:cs typeface="Arial" panose="020B0604020202020204" pitchFamily="34" charset="0"/>
              </a:endParaRPr>
            </a:p>
          </p:txBody>
        </p:sp>
        <p:sp>
          <p:nvSpPr>
            <p:cNvPr id="15384" name="Text Box 33"/>
            <p:cNvSpPr txBox="1">
              <a:spLocks noChangeArrowheads="1"/>
            </p:cNvSpPr>
            <p:nvPr/>
          </p:nvSpPr>
          <p:spPr bwMode="auto">
            <a:xfrm>
              <a:off x="5473" y="5392"/>
              <a:ext cx="1431" cy="495"/>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800">
                  <a:latin typeface="Calibri" panose="020F0502020204030204" pitchFamily="34" charset="0"/>
                  <a:cs typeface="Arial" panose="020B0604020202020204" pitchFamily="34" charset="0"/>
                </a:rPr>
                <a:t>Farmer groups</a:t>
              </a:r>
              <a:endParaRPr lang="en-US" sz="2800">
                <a:cs typeface="Arial" panose="020B0604020202020204" pitchFamily="34" charset="0"/>
              </a:endParaRPr>
            </a:p>
          </p:txBody>
        </p:sp>
        <p:cxnSp>
          <p:nvCxnSpPr>
            <p:cNvPr id="15385" name="AutoShape 37"/>
            <p:cNvCxnSpPr>
              <a:cxnSpLocks noChangeShapeType="1"/>
            </p:cNvCxnSpPr>
            <p:nvPr/>
          </p:nvCxnSpPr>
          <p:spPr bwMode="auto">
            <a:xfrm flipH="1" flipV="1">
              <a:off x="2669" y="2387"/>
              <a:ext cx="1342" cy="536"/>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5386" name="AutoShape 38"/>
            <p:cNvCxnSpPr>
              <a:cxnSpLocks noChangeShapeType="1"/>
            </p:cNvCxnSpPr>
            <p:nvPr/>
          </p:nvCxnSpPr>
          <p:spPr bwMode="auto">
            <a:xfrm>
              <a:off x="2456" y="3704"/>
              <a:ext cx="0" cy="2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387" name="AutoShape 39"/>
            <p:cNvCxnSpPr>
              <a:cxnSpLocks noChangeShapeType="1"/>
            </p:cNvCxnSpPr>
            <p:nvPr/>
          </p:nvCxnSpPr>
          <p:spPr bwMode="auto">
            <a:xfrm>
              <a:off x="6480" y="3704"/>
              <a:ext cx="20" cy="908"/>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388" name="AutoShape 40"/>
            <p:cNvCxnSpPr>
              <a:cxnSpLocks noChangeShapeType="1"/>
            </p:cNvCxnSpPr>
            <p:nvPr/>
          </p:nvCxnSpPr>
          <p:spPr bwMode="auto">
            <a:xfrm>
              <a:off x="3194" y="5820"/>
              <a:ext cx="545" cy="30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389" name="AutoShape 41"/>
            <p:cNvCxnSpPr>
              <a:cxnSpLocks noChangeShapeType="1"/>
            </p:cNvCxnSpPr>
            <p:nvPr/>
          </p:nvCxnSpPr>
          <p:spPr bwMode="auto">
            <a:xfrm flipH="1">
              <a:off x="6064" y="5242"/>
              <a:ext cx="0" cy="1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390" name="AutoShape 42"/>
            <p:cNvCxnSpPr>
              <a:cxnSpLocks noChangeShapeType="1"/>
            </p:cNvCxnSpPr>
            <p:nvPr/>
          </p:nvCxnSpPr>
          <p:spPr bwMode="auto">
            <a:xfrm flipH="1">
              <a:off x="5014" y="5820"/>
              <a:ext cx="474" cy="30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391" name="AutoShape 43"/>
            <p:cNvCxnSpPr>
              <a:cxnSpLocks noChangeShapeType="1"/>
            </p:cNvCxnSpPr>
            <p:nvPr/>
          </p:nvCxnSpPr>
          <p:spPr bwMode="auto">
            <a:xfrm flipV="1">
              <a:off x="4024" y="3438"/>
              <a:ext cx="1" cy="266"/>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392" name="AutoShape 44"/>
            <p:cNvCxnSpPr>
              <a:cxnSpLocks noChangeShapeType="1"/>
            </p:cNvCxnSpPr>
            <p:nvPr/>
          </p:nvCxnSpPr>
          <p:spPr bwMode="auto">
            <a:xfrm flipV="1">
              <a:off x="2259" y="4389"/>
              <a:ext cx="7" cy="85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393" name="AutoShape 46"/>
            <p:cNvCxnSpPr>
              <a:cxnSpLocks noChangeShapeType="1"/>
            </p:cNvCxnSpPr>
            <p:nvPr/>
          </p:nvCxnSpPr>
          <p:spPr bwMode="auto">
            <a:xfrm flipV="1">
              <a:off x="6500" y="4989"/>
              <a:ext cx="1" cy="287"/>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394" name="AutoShape 47"/>
            <p:cNvCxnSpPr>
              <a:cxnSpLocks noChangeShapeType="1"/>
            </p:cNvCxnSpPr>
            <p:nvPr/>
          </p:nvCxnSpPr>
          <p:spPr bwMode="auto">
            <a:xfrm>
              <a:off x="2468" y="3704"/>
              <a:ext cx="403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5395" name="AutoShape 48"/>
            <p:cNvCxnSpPr>
              <a:cxnSpLocks noChangeShapeType="1"/>
            </p:cNvCxnSpPr>
            <p:nvPr/>
          </p:nvCxnSpPr>
          <p:spPr bwMode="auto">
            <a:xfrm>
              <a:off x="2266" y="5231"/>
              <a:ext cx="4244" cy="1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grpSp>
      <p:sp>
        <p:nvSpPr>
          <p:cNvPr id="15365" name="Text Box 27"/>
          <p:cNvSpPr txBox="1">
            <a:spLocks noChangeArrowheads="1"/>
          </p:cNvSpPr>
          <p:nvPr/>
        </p:nvSpPr>
        <p:spPr bwMode="auto">
          <a:xfrm>
            <a:off x="1692275" y="1930402"/>
            <a:ext cx="2266951" cy="474663"/>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600" dirty="0">
                <a:latin typeface="Calibri" panose="020F0502020204030204" pitchFamily="34" charset="0"/>
                <a:cs typeface="Arial" panose="020B0604020202020204" pitchFamily="34" charset="0"/>
              </a:rPr>
              <a:t>FERTILIZER COMPANIES</a:t>
            </a:r>
            <a:endParaRPr lang="en-US" dirty="0">
              <a:cs typeface="Arial" panose="020B0604020202020204" pitchFamily="34" charset="0"/>
            </a:endParaRPr>
          </a:p>
        </p:txBody>
      </p:sp>
      <p:sp>
        <p:nvSpPr>
          <p:cNvPr id="15366" name="Text Box 27"/>
          <p:cNvSpPr txBox="1">
            <a:spLocks noChangeArrowheads="1"/>
          </p:cNvSpPr>
          <p:nvPr/>
        </p:nvSpPr>
        <p:spPr bwMode="auto">
          <a:xfrm>
            <a:off x="5802315" y="1897063"/>
            <a:ext cx="2071687" cy="476251"/>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600">
                <a:latin typeface="Calibri" panose="020F0502020204030204" pitchFamily="34" charset="0"/>
                <a:cs typeface="Arial" panose="020B0604020202020204" pitchFamily="34" charset="0"/>
              </a:rPr>
              <a:t>AGRO CHEMICALS CO</a:t>
            </a:r>
            <a:endParaRPr lang="en-US">
              <a:cs typeface="Arial" panose="020B0604020202020204" pitchFamily="34" charset="0"/>
            </a:endParaRPr>
          </a:p>
        </p:txBody>
      </p:sp>
      <p:cxnSp>
        <p:nvCxnSpPr>
          <p:cNvPr id="15367" name="AutoShape 37"/>
          <p:cNvCxnSpPr>
            <a:cxnSpLocks noChangeShapeType="1"/>
            <a:stCxn id="15381" idx="0"/>
            <a:endCxn id="15378" idx="2"/>
          </p:cNvCxnSpPr>
          <p:nvPr/>
        </p:nvCxnSpPr>
        <p:spPr bwMode="auto">
          <a:xfrm flipH="1" flipV="1">
            <a:off x="4854577" y="2392364"/>
            <a:ext cx="36513" cy="695325"/>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5368" name="AutoShape 37"/>
          <p:cNvCxnSpPr>
            <a:cxnSpLocks noChangeShapeType="1"/>
          </p:cNvCxnSpPr>
          <p:nvPr/>
        </p:nvCxnSpPr>
        <p:spPr bwMode="auto">
          <a:xfrm flipV="1">
            <a:off x="4779965" y="2457451"/>
            <a:ext cx="2200275" cy="636588"/>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5369" name="AutoShape 37"/>
          <p:cNvCxnSpPr>
            <a:cxnSpLocks noChangeShapeType="1"/>
            <a:stCxn id="15382" idx="1"/>
            <a:endCxn id="15380" idx="3"/>
          </p:cNvCxnSpPr>
          <p:nvPr/>
        </p:nvCxnSpPr>
        <p:spPr bwMode="auto">
          <a:xfrm flipH="1" flipV="1">
            <a:off x="4327527" y="4349753"/>
            <a:ext cx="2949575" cy="657225"/>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sp>
        <p:nvSpPr>
          <p:cNvPr id="15370" name="Text Box 32"/>
          <p:cNvSpPr txBox="1">
            <a:spLocks noChangeArrowheads="1"/>
          </p:cNvSpPr>
          <p:nvPr/>
        </p:nvSpPr>
        <p:spPr bwMode="auto">
          <a:xfrm>
            <a:off x="9167815" y="1944689"/>
            <a:ext cx="1474787" cy="543573"/>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800" dirty="0">
                <a:latin typeface="Calibri" panose="020F0502020204030204" pitchFamily="34" charset="0"/>
                <a:cs typeface="Arial" panose="020B0604020202020204" pitchFamily="34" charset="0"/>
              </a:rPr>
              <a:t>INPUT SUPPLY CP</a:t>
            </a:r>
            <a:endParaRPr lang="en-US" sz="2800" dirty="0">
              <a:cs typeface="Arial" panose="020B0604020202020204" pitchFamily="34" charset="0"/>
            </a:endParaRPr>
          </a:p>
        </p:txBody>
      </p:sp>
      <p:sp>
        <p:nvSpPr>
          <p:cNvPr id="15371" name="Text Box 32"/>
          <p:cNvSpPr txBox="1">
            <a:spLocks noChangeArrowheads="1"/>
          </p:cNvSpPr>
          <p:nvPr/>
        </p:nvSpPr>
        <p:spPr bwMode="auto">
          <a:xfrm>
            <a:off x="9156700" y="3538541"/>
            <a:ext cx="1660959" cy="668337"/>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400" dirty="0">
                <a:latin typeface="Calibri" panose="020F0502020204030204" pitchFamily="34" charset="0"/>
                <a:cs typeface="Arial" panose="020B0604020202020204" pitchFamily="34" charset="0"/>
              </a:rPr>
              <a:t>AR – NAFAKA/COUNCILS </a:t>
            </a:r>
          </a:p>
          <a:p>
            <a:pPr eaLnBrk="1" hangingPunct="1">
              <a:spcBef>
                <a:spcPct val="0"/>
              </a:spcBef>
              <a:spcAft>
                <a:spcPts val="1000"/>
              </a:spcAft>
              <a:buNone/>
            </a:pPr>
            <a:endParaRPr lang="en-US" dirty="0">
              <a:cs typeface="Arial" panose="020B0604020202020204" pitchFamily="34" charset="0"/>
            </a:endParaRPr>
          </a:p>
        </p:txBody>
      </p:sp>
      <p:sp>
        <p:nvSpPr>
          <p:cNvPr id="15372" name="Text Box 32"/>
          <p:cNvSpPr txBox="1">
            <a:spLocks noChangeArrowheads="1"/>
          </p:cNvSpPr>
          <p:nvPr/>
        </p:nvSpPr>
        <p:spPr bwMode="auto">
          <a:xfrm>
            <a:off x="9210675" y="5540377"/>
            <a:ext cx="1746794" cy="1165225"/>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600" dirty="0">
                <a:latin typeface="Calibri" panose="020F0502020204030204" pitchFamily="34" charset="0"/>
                <a:cs typeface="Arial" panose="020B0604020202020204" pitchFamily="34" charset="0"/>
              </a:rPr>
              <a:t>NAFAKA /NAFAKA/DISTRICT COUNCILS</a:t>
            </a:r>
            <a:endParaRPr lang="en-US" sz="1400" dirty="0">
              <a:latin typeface="Calibri" panose="020F0502020204030204" pitchFamily="34" charset="0"/>
              <a:cs typeface="Arial" panose="020B0604020202020204" pitchFamily="34" charset="0"/>
            </a:endParaRPr>
          </a:p>
        </p:txBody>
      </p:sp>
      <p:sp>
        <p:nvSpPr>
          <p:cNvPr id="15373" name="Text Box 32"/>
          <p:cNvSpPr txBox="1">
            <a:spLocks noChangeArrowheads="1"/>
          </p:cNvSpPr>
          <p:nvPr/>
        </p:nvSpPr>
        <p:spPr bwMode="auto">
          <a:xfrm>
            <a:off x="9167813" y="4592637"/>
            <a:ext cx="1789656" cy="748366"/>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ts val="1000"/>
              </a:spcAft>
              <a:buNone/>
            </a:pPr>
            <a:r>
              <a:rPr lang="en-US" sz="1600" dirty="0">
                <a:latin typeface="Calibri" panose="020F0502020204030204" pitchFamily="34" charset="0"/>
                <a:cs typeface="Arial" panose="020B0604020202020204" pitchFamily="34" charset="0"/>
              </a:rPr>
              <a:t>AR- NAFAKA/COUNCILS</a:t>
            </a:r>
            <a:endParaRPr lang="en-US" sz="1600" dirty="0">
              <a:cs typeface="Arial" panose="020B0604020202020204" pitchFamily="34" charset="0"/>
            </a:endParaRPr>
          </a:p>
        </p:txBody>
      </p:sp>
      <p:sp>
        <p:nvSpPr>
          <p:cNvPr id="15374" name="Text Box 31"/>
          <p:cNvSpPr txBox="1">
            <a:spLocks noChangeArrowheads="1"/>
          </p:cNvSpPr>
          <p:nvPr/>
        </p:nvSpPr>
        <p:spPr bwMode="auto">
          <a:xfrm>
            <a:off x="4191001" y="5634038"/>
            <a:ext cx="2312988" cy="488951"/>
          </a:xfrm>
          <a:prstGeom prst="rect">
            <a:avLst/>
          </a:prstGeom>
          <a:solidFill>
            <a:srgbClr val="FFFFFF"/>
          </a:solidFill>
          <a:ln w="9525">
            <a:solidFill>
              <a:srgbClr val="000000"/>
            </a:solidFill>
            <a:miter lim="800000"/>
            <a:headEnd/>
            <a:tailEnd/>
          </a:ln>
        </p:spPr>
        <p:txBody>
          <a:bodyPr/>
          <a:lstStyle>
            <a:lvl1pPr>
              <a:spcBef>
                <a:spcPct val="20000"/>
              </a:spcBef>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spcAft>
                <a:spcPts val="1000"/>
              </a:spcAft>
              <a:buNone/>
            </a:pPr>
            <a:r>
              <a:rPr lang="en-US" sz="1800">
                <a:latin typeface="Calibri" panose="020F0502020204030204" pitchFamily="34" charset="0"/>
                <a:cs typeface="Arial" panose="020B0604020202020204" pitchFamily="34" charset="0"/>
              </a:rPr>
              <a:t>Youth Service Provide</a:t>
            </a:r>
            <a:endParaRPr lang="en-US" sz="2800">
              <a:cs typeface="Arial" panose="020B0604020202020204" pitchFamily="34" charset="0"/>
            </a:endParaRPr>
          </a:p>
        </p:txBody>
      </p:sp>
      <p:cxnSp>
        <p:nvCxnSpPr>
          <p:cNvPr id="15375" name="AutoShape 41"/>
          <p:cNvCxnSpPr>
            <a:cxnSpLocks noChangeShapeType="1"/>
          </p:cNvCxnSpPr>
          <p:nvPr/>
        </p:nvCxnSpPr>
        <p:spPr bwMode="auto">
          <a:xfrm flipH="1">
            <a:off x="5334001" y="5538790"/>
            <a:ext cx="26988" cy="1746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376" name="AutoShape 41"/>
          <p:cNvCxnSpPr>
            <a:cxnSpLocks noChangeShapeType="1"/>
          </p:cNvCxnSpPr>
          <p:nvPr/>
        </p:nvCxnSpPr>
        <p:spPr bwMode="auto">
          <a:xfrm>
            <a:off x="5373688" y="6165849"/>
            <a:ext cx="0" cy="27305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377" name="AutoShape 41"/>
          <p:cNvCxnSpPr>
            <a:cxnSpLocks noChangeShapeType="1"/>
          </p:cNvCxnSpPr>
          <p:nvPr/>
        </p:nvCxnSpPr>
        <p:spPr bwMode="auto">
          <a:xfrm flipH="1">
            <a:off x="2540000" y="5476877"/>
            <a:ext cx="0" cy="15716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 name="Straight Connector 2"/>
          <p:cNvCxnSpPr/>
          <p:nvPr/>
        </p:nvCxnSpPr>
        <p:spPr bwMode="auto">
          <a:xfrm flipH="1">
            <a:off x="914400" y="2133600"/>
            <a:ext cx="6096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Straight Connector 4"/>
          <p:cNvCxnSpPr/>
          <p:nvPr/>
        </p:nvCxnSpPr>
        <p:spPr bwMode="auto">
          <a:xfrm>
            <a:off x="914400" y="2209800"/>
            <a:ext cx="0" cy="3886281"/>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a:stCxn id="15366" idx="3"/>
          </p:cNvCxnSpPr>
          <p:nvPr/>
        </p:nvCxnSpPr>
        <p:spPr bwMode="auto">
          <a:xfrm flipV="1">
            <a:off x="7874002" y="2133600"/>
            <a:ext cx="648908" cy="158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flipV="1">
            <a:off x="8522910" y="2267570"/>
            <a:ext cx="0" cy="10574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a:extLst>
              <a:ext uri="{FF2B5EF4-FFF2-40B4-BE49-F238E27FC236}">
                <a16:creationId xmlns:a16="http://schemas.microsoft.com/office/drawing/2014/main" id="{860B667A-0D0D-42EC-BBA9-9F6B6DA8186C}"/>
              </a:ext>
            </a:extLst>
          </p:cNvPr>
          <p:cNvCxnSpPr/>
          <p:nvPr/>
        </p:nvCxnSpPr>
        <p:spPr bwMode="auto">
          <a:xfrm>
            <a:off x="914400" y="6096081"/>
            <a:ext cx="1365497"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Arrow Connector 14">
            <a:extLst>
              <a:ext uri="{FF2B5EF4-FFF2-40B4-BE49-F238E27FC236}">
                <a16:creationId xmlns:a16="http://schemas.microsoft.com/office/drawing/2014/main" id="{D9ECF800-FD1F-44A8-88FF-5955EF07FE64}"/>
              </a:ext>
            </a:extLst>
          </p:cNvPr>
          <p:cNvCxnSpPr/>
          <p:nvPr/>
        </p:nvCxnSpPr>
        <p:spPr bwMode="auto">
          <a:xfrm>
            <a:off x="8522910" y="2267570"/>
            <a:ext cx="0" cy="249594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092698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a:t> </a:t>
            </a:r>
          </a:p>
        </p:txBody>
      </p:sp>
      <p:sp>
        <p:nvSpPr>
          <p:cNvPr id="59395" name="Content Placeholder 2"/>
          <p:cNvSpPr>
            <a:spLocks noGrp="1"/>
          </p:cNvSpPr>
          <p:nvPr>
            <p:ph idx="1"/>
          </p:nvPr>
        </p:nvSpPr>
        <p:spPr>
          <a:xfrm>
            <a:off x="2209800" y="1600200"/>
            <a:ext cx="8077200" cy="4495800"/>
          </a:xfrm>
        </p:spPr>
        <p:txBody>
          <a:bodyPr/>
          <a:lstStyle/>
          <a:p>
            <a:pPr marL="0" indent="0" algn="ctr">
              <a:buNone/>
            </a:pPr>
            <a:r>
              <a:rPr lang="en-US" sz="6000" b="1"/>
              <a:t>THANK YOU</a:t>
            </a:r>
            <a:endParaRPr lang="en-US"/>
          </a:p>
          <a:p>
            <a:pPr marL="0" indent="0" algn="ctr">
              <a:buNone/>
            </a:pPr>
            <a:r>
              <a:rPr lang="en-US" sz="6000" b="1"/>
              <a:t>FOR </a:t>
            </a:r>
          </a:p>
          <a:p>
            <a:pPr marL="0" indent="0" algn="ctr">
              <a:buNone/>
            </a:pPr>
            <a:r>
              <a:rPr lang="en-US" sz="6000" b="1"/>
              <a:t>LISTENING</a:t>
            </a:r>
          </a:p>
        </p:txBody>
      </p:sp>
    </p:spTree>
    <p:extLst>
      <p:ext uri="{BB962C8B-B14F-4D97-AF65-F5344CB8AC3E}">
        <p14:creationId xmlns:p14="http://schemas.microsoft.com/office/powerpoint/2010/main" val="57084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NAFAKA 2 Goal</a:t>
            </a:r>
          </a:p>
        </p:txBody>
      </p:sp>
      <p:sp>
        <p:nvSpPr>
          <p:cNvPr id="3" name="Content Placeholder 2"/>
          <p:cNvSpPr>
            <a:spLocks noGrp="1"/>
          </p:cNvSpPr>
          <p:nvPr>
            <p:ph idx="1"/>
          </p:nvPr>
        </p:nvSpPr>
        <p:spPr>
          <a:xfrm>
            <a:off x="914400" y="2209800"/>
            <a:ext cx="10591800" cy="3429000"/>
          </a:xfrm>
        </p:spPr>
        <p:txBody>
          <a:bodyPr/>
          <a:lstStyle/>
          <a:p>
            <a:pPr>
              <a:buFont typeface="Wingdings" panose="05000000000000000000" pitchFamily="2" charset="2"/>
              <a:buChar char="v"/>
            </a:pPr>
            <a:r>
              <a:rPr lang="en-US" sz="2800" b="1" u="sng" dirty="0"/>
              <a:t>CMSD Goal: </a:t>
            </a:r>
            <a:r>
              <a:rPr lang="en-US" sz="2800" dirty="0"/>
              <a:t>develop efficient market systems that serve large numbers of rice and maize producers, especially targeting; women and youth  and  lead  to successful adoption at a scale; improved technologies and agricultural practices, overall system productivity competitiveness and improved nutrition for large numbers of rice and maize small holders. </a:t>
            </a:r>
          </a:p>
          <a:p>
            <a:pPr marL="0" indent="0">
              <a:buNone/>
            </a:pPr>
            <a:endParaRPr lang="en-US" dirty="0"/>
          </a:p>
        </p:txBody>
      </p:sp>
    </p:spTree>
    <p:extLst>
      <p:ext uri="{BB962C8B-B14F-4D97-AF65-F5344CB8AC3E}">
        <p14:creationId xmlns:p14="http://schemas.microsoft.com/office/powerpoint/2010/main" val="3355951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95400"/>
            <a:ext cx="9601200" cy="457200"/>
          </a:xfrm>
        </p:spPr>
        <p:txBody>
          <a:bodyPr/>
          <a:lstStyle/>
          <a:p>
            <a:r>
              <a:rPr lang="en-US" dirty="0"/>
              <a:t>Issues holding back Cereals Marketing Systems Development</a:t>
            </a:r>
          </a:p>
        </p:txBody>
      </p:sp>
      <p:sp>
        <p:nvSpPr>
          <p:cNvPr id="4" name="Content Placeholder 3"/>
          <p:cNvSpPr>
            <a:spLocks noGrp="1"/>
          </p:cNvSpPr>
          <p:nvPr>
            <p:ph sz="half" idx="2"/>
          </p:nvPr>
        </p:nvSpPr>
        <p:spPr>
          <a:xfrm>
            <a:off x="1143000" y="1905000"/>
            <a:ext cx="10515600" cy="4648200"/>
          </a:xfrm>
        </p:spPr>
        <p:txBody>
          <a:bodyPr/>
          <a:lstStyle/>
          <a:p>
            <a:pPr algn="just">
              <a:lnSpc>
                <a:spcPct val="150000"/>
              </a:lnSpc>
            </a:pPr>
            <a:r>
              <a:rPr lang="en-US" sz="2000" dirty="0"/>
              <a:t>Weak links at the input retail and produce offtake purchase point closest to farmers holding back agricultural markets  orientation towards small holder farmers.</a:t>
            </a:r>
          </a:p>
          <a:p>
            <a:pPr algn="just">
              <a:lnSpc>
                <a:spcPct val="150000"/>
              </a:lnSpc>
            </a:pPr>
            <a:r>
              <a:rPr lang="en-US" sz="2000" dirty="0"/>
              <a:t>Retailers and produce buyers are geographically distant from smallholders, and high transaction costs make reaching smallholders cost prohibitive.</a:t>
            </a:r>
          </a:p>
          <a:p>
            <a:pPr algn="just">
              <a:lnSpc>
                <a:spcPct val="150000"/>
              </a:lnSpc>
            </a:pPr>
            <a:r>
              <a:rPr lang="en-US" sz="2000" dirty="0"/>
              <a:t>Years of intensive mono-crop systems with low/limited  GAP adoption has led to low yields and degraded natural resource base, limiting farmers ability to benefit from market linkages, access to finance and collective actions.</a:t>
            </a:r>
          </a:p>
          <a:p>
            <a:pPr algn="just">
              <a:lnSpc>
                <a:spcPct val="150000"/>
              </a:lnSpc>
            </a:pPr>
            <a:r>
              <a:rPr lang="en-US" sz="2000" dirty="0"/>
              <a:t>Cereals production is facing increasingly labor shortages as youth are increasingly become less interested in cereal production.</a:t>
            </a:r>
          </a:p>
          <a:p>
            <a:pPr algn="just">
              <a:lnSpc>
                <a:spcPct val="150000"/>
              </a:lnSpc>
            </a:pPr>
            <a:endParaRPr lang="en-US" sz="2000" dirty="0"/>
          </a:p>
          <a:p>
            <a:pPr algn="just"/>
            <a:endParaRPr lang="en-US" sz="2000" dirty="0"/>
          </a:p>
          <a:p>
            <a:pPr algn="just"/>
            <a:endParaRPr lang="en-US" sz="2000" dirty="0"/>
          </a:p>
          <a:p>
            <a:endParaRPr lang="en-US" sz="2000" dirty="0"/>
          </a:p>
          <a:p>
            <a:pPr marL="0" indent="0">
              <a:buNone/>
            </a:pPr>
            <a:endParaRPr lang="en-US" dirty="0"/>
          </a:p>
        </p:txBody>
      </p:sp>
    </p:spTree>
    <p:extLst>
      <p:ext uri="{BB962C8B-B14F-4D97-AF65-F5344CB8AC3E}">
        <p14:creationId xmlns:p14="http://schemas.microsoft.com/office/powerpoint/2010/main" val="2482264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10363200" cy="457200"/>
          </a:xfrm>
        </p:spPr>
        <p:txBody>
          <a:bodyPr/>
          <a:lstStyle/>
          <a:p>
            <a:r>
              <a:rPr lang="en-US" dirty="0"/>
              <a:t>CMSD Theory of Change</a:t>
            </a:r>
          </a:p>
        </p:txBody>
      </p:sp>
      <p:pic>
        <p:nvPicPr>
          <p:cNvPr id="4" name="Content Placeholder 3"/>
          <p:cNvPicPr>
            <a:picLocks noGrp="1"/>
          </p:cNvPicPr>
          <p:nvPr>
            <p:ph idx="1"/>
          </p:nvPr>
        </p:nvPicPr>
        <p:blipFill>
          <a:blip r:embed="rId2" cstate="screen">
            <a:extLst>
              <a:ext uri="{28A0092B-C50C-407E-A947-70E740481C1C}">
                <a14:useLocalDpi xmlns:a14="http://schemas.microsoft.com/office/drawing/2010/main"/>
              </a:ext>
            </a:extLst>
          </a:blip>
          <a:stretch>
            <a:fillRect/>
          </a:stretch>
        </p:blipFill>
        <p:spPr>
          <a:xfrm>
            <a:off x="571500" y="1600200"/>
            <a:ext cx="11049000" cy="5410200"/>
          </a:xfrm>
          <a:prstGeom prst="rect">
            <a:avLst/>
          </a:prstGeom>
        </p:spPr>
      </p:pic>
    </p:spTree>
    <p:extLst>
      <p:ext uri="{BB962C8B-B14F-4D97-AF65-F5344CB8AC3E}">
        <p14:creationId xmlns:p14="http://schemas.microsoft.com/office/powerpoint/2010/main" val="3660052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spcBef>
                <a:spcPts val="0"/>
              </a:spcBef>
              <a:spcAft>
                <a:spcPts val="0"/>
              </a:spcAft>
            </a:pPr>
            <a:r>
              <a:rPr lang="en-US" sz="3200" kern="1600" dirty="0">
                <a:solidFill>
                  <a:schemeClr val="tx1"/>
                </a:solidFill>
                <a:latin typeface="Arial" panose="020B0604020202020204" pitchFamily="34" charset="0"/>
              </a:rPr>
              <a:t>Expected Outputs and Outcomes</a:t>
            </a:r>
            <a:br>
              <a:rPr lang="en-US" sz="3200" kern="1600" dirty="0">
                <a:solidFill>
                  <a:schemeClr val="tx1"/>
                </a:solidFill>
                <a:latin typeface="Arial" panose="020B0604020202020204" pitchFamily="34" charset="0"/>
              </a:rPr>
            </a:br>
            <a:endParaRPr lang="en-US" dirty="0">
              <a:solidFill>
                <a:schemeClr val="tx1"/>
              </a:solidFill>
            </a:endParaRPr>
          </a:p>
        </p:txBody>
      </p:sp>
      <p:sp>
        <p:nvSpPr>
          <p:cNvPr id="5" name="Content Placeholder 4">
            <a:extLst>
              <a:ext uri="{FF2B5EF4-FFF2-40B4-BE49-F238E27FC236}">
                <a16:creationId xmlns:a16="http://schemas.microsoft.com/office/drawing/2014/main" id="{7F7B5286-C856-4439-991D-40D9EF20F8DF}"/>
              </a:ext>
            </a:extLst>
          </p:cNvPr>
          <p:cNvSpPr>
            <a:spLocks noGrp="1"/>
          </p:cNvSpPr>
          <p:nvPr>
            <p:ph idx="1"/>
          </p:nvPr>
        </p:nvSpPr>
        <p:spPr>
          <a:xfrm>
            <a:off x="762000" y="2209800"/>
            <a:ext cx="10820400" cy="4343400"/>
          </a:xfrm>
        </p:spPr>
        <p:txBody>
          <a:bodyPr/>
          <a:lstStyle/>
          <a:p>
            <a:pPr eaLnBrk="1" fontAlgn="b" hangingPunct="1"/>
            <a:r>
              <a:rPr lang="en-US" sz="2000" dirty="0"/>
              <a:t>At least 144,805 households benefiting directly from USG assistance</a:t>
            </a:r>
          </a:p>
          <a:p>
            <a:pPr eaLnBrk="1" fontAlgn="b" hangingPunct="1"/>
            <a:r>
              <a:rPr lang="en-US" sz="2000" dirty="0"/>
              <a:t>At least 28,900MT of fertilizer and 3,700MT of seeds sold to farmers through VBAAs and Producer organizations</a:t>
            </a:r>
          </a:p>
          <a:p>
            <a:pPr eaLnBrk="1" fontAlgn="b" hangingPunct="1"/>
            <a:r>
              <a:rPr lang="en-US" sz="2000" dirty="0"/>
              <a:t>At least 296,534 individuals who have received USG supported short – term agricultural productivity or nutrition training</a:t>
            </a:r>
          </a:p>
          <a:p>
            <a:pPr eaLnBrk="1" fontAlgn="b" hangingPunct="1"/>
            <a:r>
              <a:rPr lang="en-US" sz="2000" dirty="0"/>
              <a:t>At least 124,532 farmers and others who have applied improved technology of management practices with USG assistance</a:t>
            </a:r>
          </a:p>
          <a:p>
            <a:pPr eaLnBrk="1" fontAlgn="b" hangingPunct="1"/>
            <a:r>
              <a:rPr lang="en-US" sz="2000" dirty="0"/>
              <a:t>At least 474,332 hectares under improved technology or management practices with USG assistance</a:t>
            </a:r>
          </a:p>
          <a:p>
            <a:pPr eaLnBrk="1" fontAlgn="b" hangingPunct="1"/>
            <a:r>
              <a:rPr lang="en-US" sz="2000" dirty="0"/>
              <a:t>At least 267,972MT cereals sold by Producer organizations</a:t>
            </a:r>
          </a:p>
          <a:p>
            <a:pPr eaLnBrk="1" fontAlgn="b" hangingPunct="1"/>
            <a:r>
              <a:rPr lang="en-US" sz="2000" dirty="0"/>
              <a:t>At least 25,055 micro, small and medium organizations(MSMEs) receiving agricultural related credit as a result of USG assistance</a:t>
            </a:r>
          </a:p>
          <a:p>
            <a:pPr eaLnBrk="1" fontAlgn="b" hangingPunct="1"/>
            <a:endParaRPr lang="en-US" sz="2000" dirty="0"/>
          </a:p>
          <a:p>
            <a:pPr eaLnBrk="1" fontAlgn="b" hangingPunct="1"/>
            <a:endParaRPr lang="en-US" sz="2000" dirty="0"/>
          </a:p>
          <a:p>
            <a:pPr eaLnBrk="1" fontAlgn="t" hangingPunct="1"/>
            <a:endParaRPr lang="en-US" dirty="0"/>
          </a:p>
        </p:txBody>
      </p:sp>
    </p:spTree>
    <p:extLst>
      <p:ext uri="{BB962C8B-B14F-4D97-AF65-F5344CB8AC3E}">
        <p14:creationId xmlns:p14="http://schemas.microsoft.com/office/powerpoint/2010/main" val="3752205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Key intervention areas for collaboration between NAFAKA- Africa RISING</a:t>
            </a:r>
          </a:p>
        </p:txBody>
      </p:sp>
      <p:sp>
        <p:nvSpPr>
          <p:cNvPr id="3" name="Content Placeholder 2"/>
          <p:cNvSpPr>
            <a:spLocks noGrp="1"/>
          </p:cNvSpPr>
          <p:nvPr>
            <p:ph idx="1"/>
          </p:nvPr>
        </p:nvSpPr>
        <p:spPr>
          <a:xfrm>
            <a:off x="914400" y="1905000"/>
            <a:ext cx="10363200" cy="4267200"/>
          </a:xfrm>
        </p:spPr>
        <p:txBody>
          <a:bodyPr/>
          <a:lstStyle/>
          <a:p>
            <a:pPr>
              <a:lnSpc>
                <a:spcPct val="150000"/>
              </a:lnSpc>
            </a:pPr>
            <a:r>
              <a:rPr lang="en-US" sz="2000" dirty="0"/>
              <a:t>Climate smart agriculture (CSA) innovations</a:t>
            </a:r>
          </a:p>
          <a:p>
            <a:pPr>
              <a:lnSpc>
                <a:spcPct val="150000"/>
              </a:lnSpc>
            </a:pPr>
            <a:r>
              <a:rPr lang="en-US" sz="2000" dirty="0"/>
              <a:t>Strengthening input marketing systems</a:t>
            </a:r>
          </a:p>
          <a:p>
            <a:pPr>
              <a:lnSpc>
                <a:spcPct val="150000"/>
              </a:lnSpc>
            </a:pPr>
            <a:r>
              <a:rPr lang="en-US" sz="2000" dirty="0"/>
              <a:t>Support QDS seed production</a:t>
            </a:r>
          </a:p>
          <a:p>
            <a:pPr>
              <a:lnSpc>
                <a:spcPct val="150000"/>
              </a:lnSpc>
            </a:pPr>
            <a:r>
              <a:rPr lang="en-US" sz="2000" dirty="0"/>
              <a:t>Reduced food waste and spoilage</a:t>
            </a:r>
          </a:p>
          <a:p>
            <a:pPr>
              <a:lnSpc>
                <a:spcPct val="150000"/>
              </a:lnSpc>
            </a:pPr>
            <a:r>
              <a:rPr lang="en-US" sz="2000" dirty="0"/>
              <a:t>Improved household nutrition and resilience</a:t>
            </a:r>
          </a:p>
          <a:p>
            <a:pPr>
              <a:lnSpc>
                <a:spcPct val="150000"/>
              </a:lnSpc>
            </a:pPr>
            <a:r>
              <a:rPr lang="en-US" sz="2000" dirty="0"/>
              <a:t>Capacity building for better scaling</a:t>
            </a:r>
          </a:p>
          <a:p>
            <a:pPr lvl="1"/>
            <a:r>
              <a:rPr lang="en-US" sz="1800" dirty="0"/>
              <a:t>Behavioral Change Communication (BCC)</a:t>
            </a:r>
          </a:p>
          <a:p>
            <a:pPr lvl="1"/>
            <a:r>
              <a:rPr lang="en-US" sz="1800" dirty="0"/>
              <a:t>Collaborative Learning and Adaptation (CLA)</a:t>
            </a:r>
          </a:p>
          <a:p>
            <a:pPr lvl="1"/>
            <a:r>
              <a:rPr lang="en-US" sz="1800" dirty="0"/>
              <a:t>Training</a:t>
            </a:r>
          </a:p>
          <a:p>
            <a:pPr marL="457200" lvl="1" indent="0">
              <a:buNone/>
            </a:pPr>
            <a:endParaRPr lang="en-US" dirty="0"/>
          </a:p>
        </p:txBody>
      </p:sp>
    </p:spTree>
    <p:extLst>
      <p:ext uri="{BB962C8B-B14F-4D97-AF65-F5344CB8AC3E}">
        <p14:creationId xmlns:p14="http://schemas.microsoft.com/office/powerpoint/2010/main" val="4223997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ECDBBD7-4315-47B4-B736-810BC3255003}"/>
              </a:ext>
            </a:extLst>
          </p:cNvPr>
          <p:cNvPicPr>
            <a:picLocks noChangeAspect="1"/>
          </p:cNvPicPr>
          <p:nvPr/>
        </p:nvPicPr>
        <p:blipFill>
          <a:blip r:embed="rId2"/>
          <a:stretch>
            <a:fillRect/>
          </a:stretch>
        </p:blipFill>
        <p:spPr>
          <a:xfrm>
            <a:off x="5029200" y="990601"/>
            <a:ext cx="3886200" cy="3276599"/>
          </a:xfrm>
          <a:prstGeom prst="rect">
            <a:avLst/>
          </a:prstGeom>
        </p:spPr>
      </p:pic>
      <p:sp>
        <p:nvSpPr>
          <p:cNvPr id="2" name="Title 1">
            <a:extLst>
              <a:ext uri="{FF2B5EF4-FFF2-40B4-BE49-F238E27FC236}">
                <a16:creationId xmlns:a16="http://schemas.microsoft.com/office/drawing/2014/main" id="{3B7B3CCE-3DD7-41FB-9DF5-39D2175CB9F2}"/>
              </a:ext>
            </a:extLst>
          </p:cNvPr>
          <p:cNvSpPr>
            <a:spLocks noGrp="1"/>
          </p:cNvSpPr>
          <p:nvPr>
            <p:ph type="title"/>
          </p:nvPr>
        </p:nvSpPr>
        <p:spPr/>
        <p:txBody>
          <a:bodyPr/>
          <a:lstStyle/>
          <a:p>
            <a:endParaRPr lang="en-US" dirty="0"/>
          </a:p>
        </p:txBody>
      </p:sp>
      <p:pic>
        <p:nvPicPr>
          <p:cNvPr id="4" name="Content Placeholder 3">
            <a:extLst>
              <a:ext uri="{FF2B5EF4-FFF2-40B4-BE49-F238E27FC236}">
                <a16:creationId xmlns:a16="http://schemas.microsoft.com/office/drawing/2014/main" id="{B5B836F1-9DB6-4D7F-B690-B04CE67DEB19}"/>
              </a:ext>
            </a:extLst>
          </p:cNvPr>
          <p:cNvPicPr>
            <a:picLocks noGrp="1" noChangeAspect="1"/>
          </p:cNvPicPr>
          <p:nvPr>
            <p:ph idx="1"/>
          </p:nvPr>
        </p:nvPicPr>
        <p:blipFill>
          <a:blip r:embed="rId3"/>
          <a:stretch>
            <a:fillRect/>
          </a:stretch>
        </p:blipFill>
        <p:spPr>
          <a:xfrm>
            <a:off x="8686800" y="1219200"/>
            <a:ext cx="3194581" cy="2798307"/>
          </a:xfrm>
          <a:prstGeom prst="rect">
            <a:avLst/>
          </a:prstGeom>
        </p:spPr>
      </p:pic>
      <p:pic>
        <p:nvPicPr>
          <p:cNvPr id="9" name="Picture 8">
            <a:extLst>
              <a:ext uri="{FF2B5EF4-FFF2-40B4-BE49-F238E27FC236}">
                <a16:creationId xmlns:a16="http://schemas.microsoft.com/office/drawing/2014/main" id="{EE622672-0A86-4209-BB35-874A5872A3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4401" y="1454259"/>
            <a:ext cx="4124178" cy="2611894"/>
          </a:xfrm>
          <a:prstGeom prst="rect">
            <a:avLst/>
          </a:prstGeom>
        </p:spPr>
      </p:pic>
      <p:sp>
        <p:nvSpPr>
          <p:cNvPr id="10" name="TextBox 9">
            <a:extLst>
              <a:ext uri="{FF2B5EF4-FFF2-40B4-BE49-F238E27FC236}">
                <a16:creationId xmlns:a16="http://schemas.microsoft.com/office/drawing/2014/main" id="{A9588B09-1613-4E8A-B2BC-F5CDEC3F106F}"/>
              </a:ext>
            </a:extLst>
          </p:cNvPr>
          <p:cNvSpPr txBox="1"/>
          <p:nvPr/>
        </p:nvSpPr>
        <p:spPr>
          <a:xfrm>
            <a:off x="457200" y="4267200"/>
            <a:ext cx="11424181" cy="2923877"/>
          </a:xfrm>
          <a:prstGeom prst="rect">
            <a:avLst/>
          </a:prstGeom>
          <a:noFill/>
        </p:spPr>
        <p:txBody>
          <a:bodyPr wrap="square" rtlCol="0">
            <a:spAutoFit/>
          </a:bodyPr>
          <a:lstStyle/>
          <a:p>
            <a:r>
              <a:rPr lang="en-US" sz="2000" dirty="0"/>
              <a:t>About 60 model farms established</a:t>
            </a:r>
          </a:p>
          <a:p>
            <a:r>
              <a:rPr lang="en-US" sz="2000" dirty="0"/>
              <a:t>About 1,200  maize, Rice  and common beans mother and baby demos established</a:t>
            </a:r>
          </a:p>
          <a:p>
            <a:r>
              <a:rPr lang="en-US" sz="2000" dirty="0"/>
              <a:t>About 20,000 individual received short-term agric. Productivity training</a:t>
            </a:r>
          </a:p>
          <a:p>
            <a:r>
              <a:rPr lang="en-US" sz="2000" dirty="0"/>
              <a:t>About 8 drought tolerant maize varieties demonstrated</a:t>
            </a:r>
          </a:p>
          <a:p>
            <a:r>
              <a:rPr lang="en-US" sz="2000" dirty="0"/>
              <a:t>About 2 Saline tolerant rice varieties demonstrated</a:t>
            </a:r>
          </a:p>
          <a:p>
            <a:r>
              <a:rPr lang="en-US" sz="2000" dirty="0"/>
              <a:t>Collapsible drier case, PICS, maize shellers, rice cutters, rice threshers technologies introduced</a:t>
            </a:r>
            <a:r>
              <a:rPr lang="en-US" dirty="0"/>
              <a:t>							</a:t>
            </a:r>
          </a:p>
          <a:p>
            <a:r>
              <a:rPr lang="en-US" dirty="0"/>
              <a:t>				</a:t>
            </a:r>
          </a:p>
        </p:txBody>
      </p:sp>
    </p:spTree>
    <p:extLst>
      <p:ext uri="{BB962C8B-B14F-4D97-AF65-F5344CB8AC3E}">
        <p14:creationId xmlns:p14="http://schemas.microsoft.com/office/powerpoint/2010/main" val="319794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B3CCE-3DD7-41FB-9DF5-39D2175CB9F2}"/>
              </a:ext>
            </a:extLst>
          </p:cNvPr>
          <p:cNvSpPr>
            <a:spLocks noGrp="1"/>
          </p:cNvSpPr>
          <p:nvPr>
            <p:ph type="title"/>
          </p:nvPr>
        </p:nvSpPr>
        <p:spPr/>
        <p:txBody>
          <a:bodyPr/>
          <a:lstStyle/>
          <a:p>
            <a:endParaRPr lang="en-US" dirty="0"/>
          </a:p>
        </p:txBody>
      </p:sp>
      <p:sp>
        <p:nvSpPr>
          <p:cNvPr id="10" name="TextBox 9">
            <a:extLst>
              <a:ext uri="{FF2B5EF4-FFF2-40B4-BE49-F238E27FC236}">
                <a16:creationId xmlns:a16="http://schemas.microsoft.com/office/drawing/2014/main" id="{A9588B09-1613-4E8A-B2BC-F5CDEC3F106F}"/>
              </a:ext>
            </a:extLst>
          </p:cNvPr>
          <p:cNvSpPr txBox="1"/>
          <p:nvPr/>
        </p:nvSpPr>
        <p:spPr>
          <a:xfrm>
            <a:off x="457200" y="4267200"/>
            <a:ext cx="11424181" cy="2554545"/>
          </a:xfrm>
          <a:prstGeom prst="rect">
            <a:avLst/>
          </a:prstGeom>
          <a:noFill/>
        </p:spPr>
        <p:txBody>
          <a:bodyPr wrap="square" rtlCol="0">
            <a:spAutoFit/>
          </a:bodyPr>
          <a:lstStyle/>
          <a:p>
            <a:pPr marL="342900" indent="-342900">
              <a:buFont typeface="Arial" panose="020B0604020202020204" pitchFamily="34" charset="0"/>
              <a:buChar char="•"/>
            </a:pPr>
            <a:r>
              <a:rPr lang="en-US" sz="2000" dirty="0"/>
              <a:t>About 250 VAEOs trained by the project</a:t>
            </a:r>
          </a:p>
          <a:p>
            <a:pPr marL="342900" indent="-342900">
              <a:buFont typeface="Arial" panose="020B0604020202020204" pitchFamily="34" charset="0"/>
              <a:buChar char="•"/>
            </a:pPr>
            <a:r>
              <a:rPr lang="en-US" sz="2000" dirty="0"/>
              <a:t>About 41VBAAs and 41 Producer Organization in 92 villages received mechanization grants from NAFAKA</a:t>
            </a:r>
          </a:p>
          <a:p>
            <a:pPr marL="342900" indent="-342900">
              <a:buFont typeface="Arial" panose="020B0604020202020204" pitchFamily="34" charset="0"/>
              <a:buChar char="•"/>
            </a:pPr>
            <a:r>
              <a:rPr lang="en-US" sz="2000" dirty="0"/>
              <a:t>About 132 rice QDS producers in 132 villages and 120 legumes(Chick peas, green gram, cowpeas and common beans) engaged with 162MT of rice QDS, 30MT of common beans sold to farmers with 10,00ha of rice and 400ha planted with QDS seed</a:t>
            </a:r>
          </a:p>
          <a:p>
            <a:pPr marL="342900" indent="-342900">
              <a:buFont typeface="Arial" panose="020B0604020202020204" pitchFamily="34" charset="0"/>
              <a:buChar char="•"/>
            </a:pPr>
            <a:r>
              <a:rPr lang="en-US" sz="2000" dirty="0"/>
              <a:t>About 8,00PICS sold through VBAAs and Producer organizations											</a:t>
            </a:r>
          </a:p>
        </p:txBody>
      </p:sp>
      <p:pic>
        <p:nvPicPr>
          <p:cNvPr id="6" name="Picture 5">
            <a:extLst>
              <a:ext uri="{FF2B5EF4-FFF2-40B4-BE49-F238E27FC236}">
                <a16:creationId xmlns:a16="http://schemas.microsoft.com/office/drawing/2014/main" id="{DD19DFD4-A8FD-4812-954C-0B8F57C56FF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1405613"/>
            <a:ext cx="3733800" cy="2611894"/>
          </a:xfrm>
          <a:prstGeom prst="rect">
            <a:avLst/>
          </a:prstGeom>
        </p:spPr>
      </p:pic>
      <p:pic>
        <p:nvPicPr>
          <p:cNvPr id="8" name="Picture 7">
            <a:extLst>
              <a:ext uri="{FF2B5EF4-FFF2-40B4-BE49-F238E27FC236}">
                <a16:creationId xmlns:a16="http://schemas.microsoft.com/office/drawing/2014/main" id="{B0479273-EFAE-4588-A0FD-9B65067E66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8200" y="1219201"/>
            <a:ext cx="4038601" cy="2798306"/>
          </a:xfrm>
          <a:prstGeom prst="rect">
            <a:avLst/>
          </a:prstGeom>
        </p:spPr>
      </p:pic>
      <p:pic>
        <p:nvPicPr>
          <p:cNvPr id="15" name="Content Placeholder 14">
            <a:extLst>
              <a:ext uri="{FF2B5EF4-FFF2-40B4-BE49-F238E27FC236}">
                <a16:creationId xmlns:a16="http://schemas.microsoft.com/office/drawing/2014/main" id="{B4CB5832-7850-4C45-AE6C-110D7A1A935D}"/>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8686801" y="1066800"/>
            <a:ext cx="3505199" cy="2950707"/>
          </a:xfrm>
        </p:spPr>
      </p:pic>
    </p:spTree>
    <p:extLst>
      <p:ext uri="{BB962C8B-B14F-4D97-AF65-F5344CB8AC3E}">
        <p14:creationId xmlns:p14="http://schemas.microsoft.com/office/powerpoint/2010/main" val="3187701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29D87-A651-472C-8CF6-72D8ADD221AA}"/>
              </a:ext>
            </a:extLst>
          </p:cNvPr>
          <p:cNvSpPr>
            <a:spLocks noGrp="1"/>
          </p:cNvSpPr>
          <p:nvPr>
            <p:ph type="title"/>
          </p:nvPr>
        </p:nvSpPr>
        <p:spPr>
          <a:xfrm>
            <a:off x="914400" y="1219200"/>
            <a:ext cx="10363200" cy="381000"/>
          </a:xfrm>
        </p:spPr>
        <p:txBody>
          <a:bodyPr/>
          <a:lstStyle/>
          <a:p>
            <a:pPr algn="ctr"/>
            <a:r>
              <a:rPr lang="en-US" sz="2000" dirty="0"/>
              <a:t>GAPS/ISSUES IN AR-NAFAKA PROJECTS</a:t>
            </a:r>
          </a:p>
        </p:txBody>
      </p:sp>
      <p:sp>
        <p:nvSpPr>
          <p:cNvPr id="3" name="Content Placeholder 2">
            <a:extLst>
              <a:ext uri="{FF2B5EF4-FFF2-40B4-BE49-F238E27FC236}">
                <a16:creationId xmlns:a16="http://schemas.microsoft.com/office/drawing/2014/main" id="{75EAD56E-09E9-458F-8727-FCAFF8267A0E}"/>
              </a:ext>
            </a:extLst>
          </p:cNvPr>
          <p:cNvSpPr>
            <a:spLocks noGrp="1"/>
          </p:cNvSpPr>
          <p:nvPr>
            <p:ph idx="1"/>
          </p:nvPr>
        </p:nvSpPr>
        <p:spPr>
          <a:xfrm>
            <a:off x="914400" y="4234208"/>
            <a:ext cx="10363200" cy="2395192"/>
          </a:xfrm>
        </p:spPr>
        <p:txBody>
          <a:bodyPr/>
          <a:lstStyle/>
          <a:p>
            <a:r>
              <a:rPr lang="en-US" sz="2000" dirty="0"/>
              <a:t>Underdeveloped/weak systems for legumes and rice(TXD306 issue)</a:t>
            </a:r>
          </a:p>
          <a:p>
            <a:r>
              <a:rPr lang="en-US" sz="2000" dirty="0"/>
              <a:t>Limited mechanization options for planting, weeding, soya bean threshing,</a:t>
            </a:r>
          </a:p>
          <a:p>
            <a:r>
              <a:rPr lang="en-US" sz="2000" dirty="0"/>
              <a:t>Commercialization of demonstrated mechanization technologies</a:t>
            </a:r>
          </a:p>
          <a:p>
            <a:r>
              <a:rPr lang="en-US" sz="2000" dirty="0"/>
              <a:t>Limited focus on BDSP e.g. soil analysis services, repairs &amp;maintenance</a:t>
            </a:r>
          </a:p>
          <a:p>
            <a:r>
              <a:rPr lang="en-US" sz="2000" dirty="0"/>
              <a:t>Documentation of success stories, multi-stakeholder sharing &amp; validation</a:t>
            </a:r>
          </a:p>
          <a:p>
            <a:r>
              <a:rPr lang="en-US" sz="2000" dirty="0"/>
              <a:t>Low productivity despite seed, fertilizers, timely weeding(soil erosion? Acidity, low %organic carbon?)</a:t>
            </a:r>
          </a:p>
          <a:p>
            <a:pPr marL="0" indent="0">
              <a:buNone/>
            </a:pPr>
            <a:endParaRPr lang="en-US" dirty="0"/>
          </a:p>
        </p:txBody>
      </p:sp>
      <p:pic>
        <p:nvPicPr>
          <p:cNvPr id="5" name="Picture 4">
            <a:extLst>
              <a:ext uri="{FF2B5EF4-FFF2-40B4-BE49-F238E27FC236}">
                <a16:creationId xmlns:a16="http://schemas.microsoft.com/office/drawing/2014/main" id="{EF0FC266-5812-4266-8C34-621FDACFEC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1" y="1634197"/>
            <a:ext cx="4114800" cy="2514600"/>
          </a:xfrm>
          <a:prstGeom prst="rect">
            <a:avLst/>
          </a:prstGeom>
        </p:spPr>
      </p:pic>
      <p:pic>
        <p:nvPicPr>
          <p:cNvPr id="6" name="Picture 5">
            <a:extLst>
              <a:ext uri="{FF2B5EF4-FFF2-40B4-BE49-F238E27FC236}">
                <a16:creationId xmlns:a16="http://schemas.microsoft.com/office/drawing/2014/main" id="{53A398B6-BE4B-4338-AA78-6CAA367E919E}"/>
              </a:ext>
            </a:extLst>
          </p:cNvPr>
          <p:cNvPicPr>
            <a:picLocks noChangeAspect="1"/>
          </p:cNvPicPr>
          <p:nvPr/>
        </p:nvPicPr>
        <p:blipFill>
          <a:blip r:embed="rId3"/>
          <a:stretch>
            <a:fillRect/>
          </a:stretch>
        </p:blipFill>
        <p:spPr>
          <a:xfrm>
            <a:off x="4343400" y="1600200"/>
            <a:ext cx="3733800" cy="2600011"/>
          </a:xfrm>
          <a:prstGeom prst="rect">
            <a:avLst/>
          </a:prstGeom>
        </p:spPr>
      </p:pic>
      <p:pic>
        <p:nvPicPr>
          <p:cNvPr id="7" name="Picture 6">
            <a:extLst>
              <a:ext uri="{FF2B5EF4-FFF2-40B4-BE49-F238E27FC236}">
                <a16:creationId xmlns:a16="http://schemas.microsoft.com/office/drawing/2014/main" id="{B9072FF9-4102-4025-BA3F-51532F02516C}"/>
              </a:ext>
            </a:extLst>
          </p:cNvPr>
          <p:cNvPicPr>
            <a:picLocks noChangeAspect="1"/>
          </p:cNvPicPr>
          <p:nvPr/>
        </p:nvPicPr>
        <p:blipFill>
          <a:blip r:embed="rId4"/>
          <a:stretch>
            <a:fillRect/>
          </a:stretch>
        </p:blipFill>
        <p:spPr>
          <a:xfrm>
            <a:off x="8077200" y="1634197"/>
            <a:ext cx="3352800" cy="2566014"/>
          </a:xfrm>
          <a:prstGeom prst="rect">
            <a:avLst/>
          </a:prstGeom>
        </p:spPr>
      </p:pic>
    </p:spTree>
    <p:extLst>
      <p:ext uri="{BB962C8B-B14F-4D97-AF65-F5344CB8AC3E}">
        <p14:creationId xmlns:p14="http://schemas.microsoft.com/office/powerpoint/2010/main" val="389013657"/>
      </p:ext>
    </p:extLst>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7233</TotalTime>
  <Words>1050</Words>
  <Application>Microsoft Office PowerPoint</Application>
  <PresentationFormat>Widescreen</PresentationFormat>
  <Paragraphs>96</Paragraphs>
  <Slides>14</Slides>
  <Notes>0</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14</vt:i4>
      </vt:variant>
    </vt:vector>
  </HeadingPairs>
  <TitlesOfParts>
    <vt:vector size="27" baseType="lpstr">
      <vt:lpstr>ＭＳ Ｐゴシック</vt:lpstr>
      <vt:lpstr>Arial</vt:lpstr>
      <vt:lpstr>Arial Narrow</vt:lpstr>
      <vt:lpstr>Calibri</vt:lpstr>
      <vt:lpstr>MinioMM_485 SB 585 NO 11 OP</vt:lpstr>
      <vt:lpstr>Symbol</vt:lpstr>
      <vt:lpstr>Times</vt:lpstr>
      <vt:lpstr>Times New Roman</vt:lpstr>
      <vt:lpstr>Times New Roman,MinioMM_485 SB</vt:lpstr>
      <vt:lpstr>Wingdings</vt:lpstr>
      <vt:lpstr>Blank</vt:lpstr>
      <vt:lpstr>3_Blank</vt:lpstr>
      <vt:lpstr>5_Blank</vt:lpstr>
      <vt:lpstr>NAFAKA 2 OVERVIEW</vt:lpstr>
      <vt:lpstr>NAFAKA 2 Goal</vt:lpstr>
      <vt:lpstr>Issues holding back Cereals Marketing Systems Development</vt:lpstr>
      <vt:lpstr>CMSD Theory of Change</vt:lpstr>
      <vt:lpstr>Expected Outputs and Outcomes </vt:lpstr>
      <vt:lpstr>Key intervention areas for collaboration between NAFAKA- Africa RISING</vt:lpstr>
      <vt:lpstr>PowerPoint Presentation</vt:lpstr>
      <vt:lpstr>PowerPoint Presentation</vt:lpstr>
      <vt:lpstr>GAPS/ISSUES IN AR-NAFAKA PROJECTS</vt:lpstr>
      <vt:lpstr>Recommendations for 2018/2019: Food for Thoughts…</vt:lpstr>
      <vt:lpstr>Recommendations for 2018/2019</vt:lpstr>
      <vt:lpstr>Recommendations for 2018/2019: Food for Thought.....</vt:lpstr>
      <vt:lpstr>PowerPoint Presentation</vt:lpstr>
      <vt:lpstr> </vt:lpstr>
    </vt:vector>
  </TitlesOfParts>
  <Company>JDG Communications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 Studio</dc:creator>
  <cp:lastModifiedBy>Silvanus Mruma</cp:lastModifiedBy>
  <cp:revision>458</cp:revision>
  <cp:lastPrinted>2004-09-30T16:41:33Z</cp:lastPrinted>
  <dcterms:created xsi:type="dcterms:W3CDTF">2004-09-17T20:07:42Z</dcterms:created>
  <dcterms:modified xsi:type="dcterms:W3CDTF">2018-06-26T11:40:50Z</dcterms:modified>
</cp:coreProperties>
</file>